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Play"/>
      <p:regular r:id="rId40"/>
      <p:bold r:id="rId41"/>
    </p:embeddedFont>
    <p:embeddedFont>
      <p:font typeface="Nunito Sans Light"/>
      <p:regular r:id="rId42"/>
      <p:bold r:id="rId43"/>
      <p:italic r:id="rId44"/>
      <p:boldItalic r:id="rId45"/>
    </p:embeddedFont>
    <p:embeddedFont>
      <p:font typeface="Nunito Sans Black"/>
      <p:bold r:id="rId46"/>
      <p:boldItalic r:id="rId47"/>
    </p:embeddedFont>
    <p:embeddedFont>
      <p:font typeface="Nunito Sans ExtraBold"/>
      <p:bold r:id="rId48"/>
      <p:boldItalic r:id="rId49"/>
    </p:embeddedFont>
    <p:embeddedFont>
      <p:font typeface="Nunito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hDfmqi8imJufwDseVAE0rgV7Jo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lay-regular.fntdata"/><Relationship Id="rId42" Type="http://schemas.openxmlformats.org/officeDocument/2006/relationships/font" Target="fonts/NunitoSansLight-regular.fntdata"/><Relationship Id="rId41" Type="http://schemas.openxmlformats.org/officeDocument/2006/relationships/font" Target="fonts/Play-bold.fntdata"/><Relationship Id="rId44" Type="http://schemas.openxmlformats.org/officeDocument/2006/relationships/font" Target="fonts/NunitoSansLight-italic.fntdata"/><Relationship Id="rId43" Type="http://schemas.openxmlformats.org/officeDocument/2006/relationships/font" Target="fonts/NunitoSansLight-bold.fntdata"/><Relationship Id="rId46" Type="http://schemas.openxmlformats.org/officeDocument/2006/relationships/font" Target="fonts/NunitoSansBlack-bold.fntdata"/><Relationship Id="rId45" Type="http://schemas.openxmlformats.org/officeDocument/2006/relationships/font" Target="fonts/NunitoSans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unitoSansExtraBold-bold.fntdata"/><Relationship Id="rId47" Type="http://schemas.openxmlformats.org/officeDocument/2006/relationships/font" Target="fonts/NunitoSansBlack-boldItalic.fntdata"/><Relationship Id="rId49" Type="http://schemas.openxmlformats.org/officeDocument/2006/relationships/font" Target="fonts/NunitoSansExtraBold-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NunitoSans-bold.fntdata"/><Relationship Id="rId50" Type="http://schemas.openxmlformats.org/officeDocument/2006/relationships/font" Target="fonts/NunitoSans-regular.fntdata"/><Relationship Id="rId53" Type="http://schemas.openxmlformats.org/officeDocument/2006/relationships/font" Target="fonts/NunitoSans-boldItalic.fntdata"/><Relationship Id="rId52" Type="http://schemas.openxmlformats.org/officeDocument/2006/relationships/font" Target="fonts/NunitoSans-italic.fntdata"/><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@startgantt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rPr lang="en-GB"/>
              <a:t>ganttDiagram {</a:t>
            </a:r>
            <a:endParaRPr/>
          </a:p>
          <a:p>
            <a:pPr indent="0" lvl="0" marL="0" rtl="0" algn="l">
              <a:spcBef>
                <a:spcPts val="0"/>
              </a:spcBef>
              <a:spcAft>
                <a:spcPts val="0"/>
              </a:spcAft>
              <a:buNone/>
            </a:pPr>
            <a:r>
              <a:rPr lang="en-GB"/>
              <a:t>	task {</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separator {</a:t>
            </a:r>
            <a:endParaRPr/>
          </a:p>
          <a:p>
            <a:pPr indent="0" lvl="0" marL="0" rtl="0" algn="l">
              <a:spcBef>
                <a:spcPts val="0"/>
              </a:spcBef>
              <a:spcAft>
                <a:spcPts val="0"/>
              </a:spcAft>
              <a:buNone/>
            </a:pPr>
            <a:r>
              <a:rPr lang="en-GB"/>
              <a:t>		FontColor blue</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printscale monthly</a:t>
            </a:r>
            <a:endParaRPr/>
          </a:p>
          <a:p>
            <a:pPr indent="0" lvl="0" marL="0" rtl="0" algn="l">
              <a:spcBef>
                <a:spcPts val="0"/>
              </a:spcBef>
              <a:spcAft>
                <a:spcPts val="0"/>
              </a:spcAft>
              <a:buNone/>
            </a:pPr>
            <a:r>
              <a:rPr lang="en-GB"/>
              <a:t>Project starts the 1st of April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Define tasks with start and end 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Technical development of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[QCP: demonstration] as [D11] starts at 2024-04-01 and ends at 2025-01-01</a:t>
            </a:r>
            <a:endParaRPr/>
          </a:p>
          <a:p>
            <a:pPr indent="0" lvl="0" marL="0" rtl="0" algn="l">
              <a:spcBef>
                <a:spcPts val="0"/>
              </a:spcBef>
              <a:spcAft>
                <a:spcPts val="0"/>
              </a:spcAft>
              <a:buNone/>
            </a:pPr>
            <a:r>
              <a:rPr lang="en-GB"/>
              <a:t>[QCP: functional DB] as [D21] starts at 2025-01-01 and ends at 2025-06-30</a:t>
            </a:r>
            <a:endParaRPr/>
          </a:p>
          <a:p>
            <a:pPr indent="0" lvl="0" marL="0" rtl="0" algn="l">
              <a:spcBef>
                <a:spcPts val="0"/>
              </a:spcBef>
              <a:spcAft>
                <a:spcPts val="0"/>
              </a:spcAft>
              <a:buNone/>
            </a:pPr>
            <a:r>
              <a:rPr lang="en-GB"/>
              <a:t>[QCP: final refinemenet] as [D3a1] starts at 2025-07-01 and ends at 2026-03-31</a:t>
            </a:r>
            <a:endParaRPr/>
          </a:p>
          <a:p>
            <a:pPr indent="0" lvl="0" marL="0" rtl="0" algn="l">
              <a:spcBef>
                <a:spcPts val="0"/>
              </a:spcBef>
              <a:spcAft>
                <a:spcPts val="0"/>
              </a:spcAft>
              <a:buNone/>
            </a:pPr>
            <a:r>
              <a:rPr lang="en-GB"/>
              <a:t>[QCP: testing] as [D3b1] starts at 2025-10-01 and ends at 2026-03-31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Data collection for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[Data collection] as [DCC1] starts at 2024-10-01 and ends at 2025-09-30</a:t>
            </a:r>
            <a:endParaRPr/>
          </a:p>
          <a:p>
            <a:pPr indent="0" lvl="0" marL="0" rtl="0" algn="l">
              <a:spcBef>
                <a:spcPts val="0"/>
              </a:spcBef>
              <a:spcAft>
                <a:spcPts val="0"/>
              </a:spcAft>
              <a:buNone/>
            </a:pPr>
            <a:r>
              <a:rPr lang="en-GB"/>
              <a:t>[National guidance document] as [NGD1] starts at 2025-10-01 and ends at 2026-12-31</a:t>
            </a:r>
            <a:endParaRPr/>
          </a:p>
          <a:p>
            <a:pPr indent="0" lvl="0" marL="0" rtl="0" algn="l">
              <a:spcBef>
                <a:spcPts val="0"/>
              </a:spcBef>
              <a:spcAft>
                <a:spcPts val="0"/>
              </a:spcAft>
              <a:buNone/>
            </a:pPr>
            <a:r>
              <a:rPr lang="en-GB"/>
              <a:t>[System to collect feedback] as [SCF1] starts at 2025-10-01 and ends at 2026-12-31</a:t>
            </a:r>
            <a:endParaRPr/>
          </a:p>
          <a:p>
            <a:pPr indent="0" lvl="0" marL="0" rtl="0" algn="l">
              <a:spcBef>
                <a:spcPts val="0"/>
              </a:spcBef>
              <a:spcAft>
                <a:spcPts val="0"/>
              </a:spcAft>
              <a:buNone/>
            </a:pPr>
            <a:r>
              <a:rPr lang="en-GB"/>
              <a:t>[Handbook] as [HB1] starts at 2025-10-01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Capacity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[Material] as [TM1] starts at 2024-04-01 and ends at 2024-06-30</a:t>
            </a:r>
            <a:endParaRPr/>
          </a:p>
          <a:p>
            <a:pPr indent="0" lvl="0" marL="0" rtl="0" algn="l">
              <a:spcBef>
                <a:spcPts val="0"/>
              </a:spcBef>
              <a:spcAft>
                <a:spcPts val="0"/>
              </a:spcAft>
              <a:buNone/>
            </a:pPr>
            <a:r>
              <a:rPr lang="en-GB"/>
              <a:t>[Conducted training programme] as [CTP1] starts at 2024-07-01 and ends at 2025-12-31</a:t>
            </a:r>
            <a:endParaRPr/>
          </a:p>
          <a:p>
            <a:pPr indent="0" lvl="0" marL="0" rtl="0" algn="l">
              <a:spcBef>
                <a:spcPts val="0"/>
              </a:spcBef>
              <a:spcAft>
                <a:spcPts val="0"/>
              </a:spcAft>
              <a:buNone/>
            </a:pPr>
            <a:r>
              <a:rPr lang="en-GB"/>
              <a:t>[Learners’ feedback report] as [LFR1] starts at 2026-01-01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Handover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[Protocol for hand-over] as [PHO1] starts at 2026-04-01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@endgantt</a:t>
            </a:r>
            <a:endParaRPr/>
          </a:p>
          <a:p>
            <a:pPr indent="0" lvl="0" marL="0" rtl="0" algn="l">
              <a:spcBef>
                <a:spcPts val="0"/>
              </a:spcBef>
              <a:spcAft>
                <a:spcPts val="0"/>
              </a:spcAft>
              <a:buNone/>
            </a:pPr>
            <a:r>
              <a:t/>
            </a:r>
            <a:endParaRPr/>
          </a:p>
        </p:txBody>
      </p:sp>
      <p:sp>
        <p:nvSpPr>
          <p:cNvPr id="198" name="Google Shape;19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@startgantt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rPr lang="en-GB"/>
              <a:t>ganttDiagram {</a:t>
            </a:r>
            <a:endParaRPr/>
          </a:p>
          <a:p>
            <a:pPr indent="0" lvl="0" marL="0" rtl="0" algn="l">
              <a:spcBef>
                <a:spcPts val="0"/>
              </a:spcBef>
              <a:spcAft>
                <a:spcPts val="0"/>
              </a:spcAft>
              <a:buNone/>
            </a:pPr>
            <a:r>
              <a:rPr lang="en-GB"/>
              <a:t>	task {</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separator {</a:t>
            </a:r>
            <a:endParaRPr/>
          </a:p>
          <a:p>
            <a:pPr indent="0" lvl="0" marL="0" rtl="0" algn="l">
              <a:spcBef>
                <a:spcPts val="0"/>
              </a:spcBef>
              <a:spcAft>
                <a:spcPts val="0"/>
              </a:spcAft>
              <a:buNone/>
            </a:pPr>
            <a:r>
              <a:rPr lang="en-GB"/>
              <a:t>		FontColor blue</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printscale monthly</a:t>
            </a:r>
            <a:endParaRPr/>
          </a:p>
          <a:p>
            <a:pPr indent="0" lvl="0" marL="0" rtl="0" algn="l">
              <a:spcBef>
                <a:spcPts val="0"/>
              </a:spcBef>
              <a:spcAft>
                <a:spcPts val="0"/>
              </a:spcAft>
              <a:buNone/>
            </a:pPr>
            <a:r>
              <a:rPr lang="en-GB"/>
              <a:t>Project starts the 1st of April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Define tasks with start and end 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Technical development of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[QCP: demonstration] as [D11] starts at 2024-04-01 and ends at 2025-01-01</a:t>
            </a:r>
            <a:endParaRPr/>
          </a:p>
          <a:p>
            <a:pPr indent="0" lvl="0" marL="0" rtl="0" algn="l">
              <a:spcBef>
                <a:spcPts val="0"/>
              </a:spcBef>
              <a:spcAft>
                <a:spcPts val="0"/>
              </a:spcAft>
              <a:buNone/>
            </a:pPr>
            <a:r>
              <a:rPr lang="en-GB"/>
              <a:t>[QCP: functional DB] as [D21] starts at 2025-01-01 and ends at 2025-06-30</a:t>
            </a:r>
            <a:endParaRPr/>
          </a:p>
          <a:p>
            <a:pPr indent="0" lvl="0" marL="0" rtl="0" algn="l">
              <a:spcBef>
                <a:spcPts val="0"/>
              </a:spcBef>
              <a:spcAft>
                <a:spcPts val="0"/>
              </a:spcAft>
              <a:buNone/>
            </a:pPr>
            <a:r>
              <a:rPr lang="en-GB"/>
              <a:t>[QCP: final refinemenet] as [D3a1] starts at 2025-07-01 and ends at 2026-03-31</a:t>
            </a:r>
            <a:endParaRPr/>
          </a:p>
          <a:p>
            <a:pPr indent="0" lvl="0" marL="0" rtl="0" algn="l">
              <a:spcBef>
                <a:spcPts val="0"/>
              </a:spcBef>
              <a:spcAft>
                <a:spcPts val="0"/>
              </a:spcAft>
              <a:buNone/>
            </a:pPr>
            <a:r>
              <a:rPr lang="en-GB"/>
              <a:t>[QCP: testing] as [D3b1] starts at 2025-10-01 and ends at 2026-03-31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Data collection for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[Data collection] as [DCC1] starts at 2024-10-01 and ends at 2025-09-30</a:t>
            </a:r>
            <a:endParaRPr/>
          </a:p>
          <a:p>
            <a:pPr indent="0" lvl="0" marL="0" rtl="0" algn="l">
              <a:spcBef>
                <a:spcPts val="0"/>
              </a:spcBef>
              <a:spcAft>
                <a:spcPts val="0"/>
              </a:spcAft>
              <a:buNone/>
            </a:pPr>
            <a:r>
              <a:rPr lang="en-GB"/>
              <a:t>[National guidance document] as [NGD1] starts at 2025-10-01 and ends at 2026-12-31</a:t>
            </a:r>
            <a:endParaRPr/>
          </a:p>
          <a:p>
            <a:pPr indent="0" lvl="0" marL="0" rtl="0" algn="l">
              <a:spcBef>
                <a:spcPts val="0"/>
              </a:spcBef>
              <a:spcAft>
                <a:spcPts val="0"/>
              </a:spcAft>
              <a:buNone/>
            </a:pPr>
            <a:r>
              <a:rPr lang="en-GB"/>
              <a:t>[System to collect feedback] as [SCF1] starts at 2025-10-01 and ends at 2026-12-31</a:t>
            </a:r>
            <a:endParaRPr/>
          </a:p>
          <a:p>
            <a:pPr indent="0" lvl="0" marL="0" rtl="0" algn="l">
              <a:spcBef>
                <a:spcPts val="0"/>
              </a:spcBef>
              <a:spcAft>
                <a:spcPts val="0"/>
              </a:spcAft>
              <a:buNone/>
            </a:pPr>
            <a:r>
              <a:rPr lang="en-GB"/>
              <a:t>[Handbook] as [HB1] starts at 2025-10-01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Capacity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[Material] as [TM1] starts at 2024-04-01 and ends at 2024-06-30</a:t>
            </a:r>
            <a:endParaRPr/>
          </a:p>
          <a:p>
            <a:pPr indent="0" lvl="0" marL="0" rtl="0" algn="l">
              <a:spcBef>
                <a:spcPts val="0"/>
              </a:spcBef>
              <a:spcAft>
                <a:spcPts val="0"/>
              </a:spcAft>
              <a:buNone/>
            </a:pPr>
            <a:r>
              <a:rPr lang="en-GB"/>
              <a:t>[Conducted training programme] as [CTP1] starts at 2024-07-01 and ends at 2025-12-31</a:t>
            </a:r>
            <a:endParaRPr/>
          </a:p>
          <a:p>
            <a:pPr indent="0" lvl="0" marL="0" rtl="0" algn="l">
              <a:spcBef>
                <a:spcPts val="0"/>
              </a:spcBef>
              <a:spcAft>
                <a:spcPts val="0"/>
              </a:spcAft>
              <a:buNone/>
            </a:pPr>
            <a:r>
              <a:rPr lang="en-GB"/>
              <a:t>[Learners’ feedback report] as [LFR1] starts at 2026-01-01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Handover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[Protocol for hand-over] as [PHO1] starts at 2026-04-01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@endgantt</a:t>
            </a:r>
            <a:endParaRPr/>
          </a:p>
          <a:p>
            <a:pPr indent="0" lvl="0" marL="0" rtl="0" algn="l">
              <a:spcBef>
                <a:spcPts val="0"/>
              </a:spcBef>
              <a:spcAft>
                <a:spcPts val="0"/>
              </a:spcAft>
              <a:buNone/>
            </a:pPr>
            <a:r>
              <a:t/>
            </a:r>
            <a:endParaRPr/>
          </a:p>
        </p:txBody>
      </p:sp>
      <p:sp>
        <p:nvSpPr>
          <p:cNvPr id="208" name="Google Shape;20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@startgantt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rPr lang="en-GB"/>
              <a:t>ganttDiagram {</a:t>
            </a:r>
            <a:endParaRPr/>
          </a:p>
          <a:p>
            <a:pPr indent="0" lvl="0" marL="0" rtl="0" algn="l">
              <a:spcBef>
                <a:spcPts val="0"/>
              </a:spcBef>
              <a:spcAft>
                <a:spcPts val="0"/>
              </a:spcAft>
              <a:buNone/>
            </a:pPr>
            <a:r>
              <a:rPr lang="en-GB"/>
              <a:t>	task {</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separator {</a:t>
            </a:r>
            <a:endParaRPr/>
          </a:p>
          <a:p>
            <a:pPr indent="0" lvl="0" marL="0" rtl="0" algn="l">
              <a:spcBef>
                <a:spcPts val="0"/>
              </a:spcBef>
              <a:spcAft>
                <a:spcPts val="0"/>
              </a:spcAft>
              <a:buNone/>
            </a:pPr>
            <a:r>
              <a:rPr lang="en-GB"/>
              <a:t>		FontColor blue</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printscale monthly</a:t>
            </a:r>
            <a:endParaRPr/>
          </a:p>
          <a:p>
            <a:pPr indent="0" lvl="0" marL="0" rtl="0" algn="l">
              <a:spcBef>
                <a:spcPts val="0"/>
              </a:spcBef>
              <a:spcAft>
                <a:spcPts val="0"/>
              </a:spcAft>
              <a:buNone/>
            </a:pPr>
            <a:r>
              <a:rPr lang="en-GB"/>
              <a:t>Project starts the 1st of April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Define tasks with start and end 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Technical development of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[QCP: demonstration] as [D11] starts at 2024-04-01 and ends at 2025-01-01</a:t>
            </a:r>
            <a:endParaRPr/>
          </a:p>
          <a:p>
            <a:pPr indent="0" lvl="0" marL="0" rtl="0" algn="l">
              <a:spcBef>
                <a:spcPts val="0"/>
              </a:spcBef>
              <a:spcAft>
                <a:spcPts val="0"/>
              </a:spcAft>
              <a:buNone/>
            </a:pPr>
            <a:r>
              <a:rPr lang="en-GB"/>
              <a:t>[QCP: functional DB] as [D21] starts at 2025-01-01 and ends at 2025-06-30</a:t>
            </a:r>
            <a:endParaRPr/>
          </a:p>
          <a:p>
            <a:pPr indent="0" lvl="0" marL="0" rtl="0" algn="l">
              <a:spcBef>
                <a:spcPts val="0"/>
              </a:spcBef>
              <a:spcAft>
                <a:spcPts val="0"/>
              </a:spcAft>
              <a:buNone/>
            </a:pPr>
            <a:r>
              <a:rPr lang="en-GB"/>
              <a:t>[QCP: final refinemenet] as [D3a1] starts at 2025-07-01 and ends at 2026-03-31</a:t>
            </a:r>
            <a:endParaRPr/>
          </a:p>
          <a:p>
            <a:pPr indent="0" lvl="0" marL="0" rtl="0" algn="l">
              <a:spcBef>
                <a:spcPts val="0"/>
              </a:spcBef>
              <a:spcAft>
                <a:spcPts val="0"/>
              </a:spcAft>
              <a:buNone/>
            </a:pPr>
            <a:r>
              <a:rPr lang="en-GB"/>
              <a:t>[QCP: testing] as [D3b1] starts at 2025-10-01 and ends at 2026-03-31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Data collection for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[Data collection] as [DCC1] starts at 2024-10-01 and ends at 2025-09-30</a:t>
            </a:r>
            <a:endParaRPr/>
          </a:p>
          <a:p>
            <a:pPr indent="0" lvl="0" marL="0" rtl="0" algn="l">
              <a:spcBef>
                <a:spcPts val="0"/>
              </a:spcBef>
              <a:spcAft>
                <a:spcPts val="0"/>
              </a:spcAft>
              <a:buNone/>
            </a:pPr>
            <a:r>
              <a:rPr lang="en-GB"/>
              <a:t>[National guidance document] as [NGD1] starts at 2025-10-01 and ends at 2026-12-31</a:t>
            </a:r>
            <a:endParaRPr/>
          </a:p>
          <a:p>
            <a:pPr indent="0" lvl="0" marL="0" rtl="0" algn="l">
              <a:spcBef>
                <a:spcPts val="0"/>
              </a:spcBef>
              <a:spcAft>
                <a:spcPts val="0"/>
              </a:spcAft>
              <a:buNone/>
            </a:pPr>
            <a:r>
              <a:rPr lang="en-GB"/>
              <a:t>[System to collect feedback] as [SCF1] starts at 2025-10-01 and ends at 2026-12-31</a:t>
            </a:r>
            <a:endParaRPr/>
          </a:p>
          <a:p>
            <a:pPr indent="0" lvl="0" marL="0" rtl="0" algn="l">
              <a:spcBef>
                <a:spcPts val="0"/>
              </a:spcBef>
              <a:spcAft>
                <a:spcPts val="0"/>
              </a:spcAft>
              <a:buNone/>
            </a:pPr>
            <a:r>
              <a:rPr lang="en-GB"/>
              <a:t>[Handbook] as [HB1] starts at 2025-10-01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Capacity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[Material] as [TM1] starts at 2024-04-01 and ends at 2024-06-30</a:t>
            </a:r>
            <a:endParaRPr/>
          </a:p>
          <a:p>
            <a:pPr indent="0" lvl="0" marL="0" rtl="0" algn="l">
              <a:spcBef>
                <a:spcPts val="0"/>
              </a:spcBef>
              <a:spcAft>
                <a:spcPts val="0"/>
              </a:spcAft>
              <a:buNone/>
            </a:pPr>
            <a:r>
              <a:rPr lang="en-GB"/>
              <a:t>[Conducted training programme] as [CTP1] starts at 2024-07-01 and ends at 2025-12-31</a:t>
            </a:r>
            <a:endParaRPr/>
          </a:p>
          <a:p>
            <a:pPr indent="0" lvl="0" marL="0" rtl="0" algn="l">
              <a:spcBef>
                <a:spcPts val="0"/>
              </a:spcBef>
              <a:spcAft>
                <a:spcPts val="0"/>
              </a:spcAft>
              <a:buNone/>
            </a:pPr>
            <a:r>
              <a:rPr lang="en-GB"/>
              <a:t>[Learners’ feedback report] as [LFR1] starts at 2026-01-01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Handover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[Protocol for hand-over] as [PHO1] starts at 2026-04-01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@endgantt</a:t>
            </a:r>
            <a:endParaRPr/>
          </a:p>
          <a:p>
            <a:pPr indent="0" lvl="0" marL="0" rtl="0" algn="l">
              <a:spcBef>
                <a:spcPts val="0"/>
              </a:spcBef>
              <a:spcAft>
                <a:spcPts val="0"/>
              </a:spcAft>
              <a:buNone/>
            </a:pPr>
            <a:r>
              <a:t/>
            </a:r>
            <a:endParaRPr/>
          </a:p>
        </p:txBody>
      </p:sp>
      <p:sp>
        <p:nvSpPr>
          <p:cNvPr id="217" name="Google Shape;2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@startgantt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rPr lang="en-GB"/>
              <a:t>ganttDiagram {</a:t>
            </a:r>
            <a:endParaRPr/>
          </a:p>
          <a:p>
            <a:pPr indent="0" lvl="0" marL="0" rtl="0" algn="l">
              <a:spcBef>
                <a:spcPts val="0"/>
              </a:spcBef>
              <a:spcAft>
                <a:spcPts val="0"/>
              </a:spcAft>
              <a:buNone/>
            </a:pPr>
            <a:r>
              <a:rPr lang="en-GB"/>
              <a:t>	task {</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separator {</a:t>
            </a:r>
            <a:endParaRPr/>
          </a:p>
          <a:p>
            <a:pPr indent="0" lvl="0" marL="0" rtl="0" algn="l">
              <a:spcBef>
                <a:spcPts val="0"/>
              </a:spcBef>
              <a:spcAft>
                <a:spcPts val="0"/>
              </a:spcAft>
              <a:buNone/>
            </a:pPr>
            <a:r>
              <a:rPr lang="en-GB"/>
              <a:t>		FontColor blue</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printscale monthly</a:t>
            </a:r>
            <a:endParaRPr/>
          </a:p>
          <a:p>
            <a:pPr indent="0" lvl="0" marL="0" rtl="0" algn="l">
              <a:spcBef>
                <a:spcPts val="0"/>
              </a:spcBef>
              <a:spcAft>
                <a:spcPts val="0"/>
              </a:spcAft>
              <a:buNone/>
            </a:pPr>
            <a:r>
              <a:rPr lang="en-GB"/>
              <a:t>Project starts the 1st of April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Define tasks with start and end 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Technical development of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[QCP: demonstration] as [D11] starts at 2024-04-01 and ends at 2025-01-01</a:t>
            </a:r>
            <a:endParaRPr/>
          </a:p>
          <a:p>
            <a:pPr indent="0" lvl="0" marL="0" rtl="0" algn="l">
              <a:spcBef>
                <a:spcPts val="0"/>
              </a:spcBef>
              <a:spcAft>
                <a:spcPts val="0"/>
              </a:spcAft>
              <a:buNone/>
            </a:pPr>
            <a:r>
              <a:rPr lang="en-GB"/>
              <a:t>[QCP: functional DB] as [D21] starts at 2025-01-01 and ends at 2025-06-30</a:t>
            </a:r>
            <a:endParaRPr/>
          </a:p>
          <a:p>
            <a:pPr indent="0" lvl="0" marL="0" rtl="0" algn="l">
              <a:spcBef>
                <a:spcPts val="0"/>
              </a:spcBef>
              <a:spcAft>
                <a:spcPts val="0"/>
              </a:spcAft>
              <a:buNone/>
            </a:pPr>
            <a:r>
              <a:rPr lang="en-GB"/>
              <a:t>[QCP: final refinemenet] as [D3a1] starts at 2025-07-01 and ends at 2026-03-31</a:t>
            </a:r>
            <a:endParaRPr/>
          </a:p>
          <a:p>
            <a:pPr indent="0" lvl="0" marL="0" rtl="0" algn="l">
              <a:spcBef>
                <a:spcPts val="0"/>
              </a:spcBef>
              <a:spcAft>
                <a:spcPts val="0"/>
              </a:spcAft>
              <a:buNone/>
            </a:pPr>
            <a:r>
              <a:rPr lang="en-GB"/>
              <a:t>[QCP: testing] as [D3b1] starts at 2025-10-01 and ends at 2026-03-31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Data collection for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[Data collection] as [DCC1] starts at 2024-10-01 and ends at 2025-09-30</a:t>
            </a:r>
            <a:endParaRPr/>
          </a:p>
          <a:p>
            <a:pPr indent="0" lvl="0" marL="0" rtl="0" algn="l">
              <a:spcBef>
                <a:spcPts val="0"/>
              </a:spcBef>
              <a:spcAft>
                <a:spcPts val="0"/>
              </a:spcAft>
              <a:buNone/>
            </a:pPr>
            <a:r>
              <a:rPr lang="en-GB"/>
              <a:t>[National guidance document] as [NGD1] starts at 2025-10-01 and ends at 2026-12-31</a:t>
            </a:r>
            <a:endParaRPr/>
          </a:p>
          <a:p>
            <a:pPr indent="0" lvl="0" marL="0" rtl="0" algn="l">
              <a:spcBef>
                <a:spcPts val="0"/>
              </a:spcBef>
              <a:spcAft>
                <a:spcPts val="0"/>
              </a:spcAft>
              <a:buNone/>
            </a:pPr>
            <a:r>
              <a:rPr lang="en-GB"/>
              <a:t>[System to collect feedback] as [SCF1] starts at 2025-10-01 and ends at 2026-12-31</a:t>
            </a:r>
            <a:endParaRPr/>
          </a:p>
          <a:p>
            <a:pPr indent="0" lvl="0" marL="0" rtl="0" algn="l">
              <a:spcBef>
                <a:spcPts val="0"/>
              </a:spcBef>
              <a:spcAft>
                <a:spcPts val="0"/>
              </a:spcAft>
              <a:buNone/>
            </a:pPr>
            <a:r>
              <a:rPr lang="en-GB"/>
              <a:t>[Handbook] as [HB1] starts at 2025-10-01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Capacity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[Material] as [TM1] starts at 2024-04-01 and ends at 2024-06-30</a:t>
            </a:r>
            <a:endParaRPr/>
          </a:p>
          <a:p>
            <a:pPr indent="0" lvl="0" marL="0" rtl="0" algn="l">
              <a:spcBef>
                <a:spcPts val="0"/>
              </a:spcBef>
              <a:spcAft>
                <a:spcPts val="0"/>
              </a:spcAft>
              <a:buNone/>
            </a:pPr>
            <a:r>
              <a:rPr lang="en-GB"/>
              <a:t>[Conducted training programme] as [CTP1] starts at 2024-07-01 and ends at 2025-12-31</a:t>
            </a:r>
            <a:endParaRPr/>
          </a:p>
          <a:p>
            <a:pPr indent="0" lvl="0" marL="0" rtl="0" algn="l">
              <a:spcBef>
                <a:spcPts val="0"/>
              </a:spcBef>
              <a:spcAft>
                <a:spcPts val="0"/>
              </a:spcAft>
              <a:buNone/>
            </a:pPr>
            <a:r>
              <a:rPr lang="en-GB"/>
              <a:t>[Learners’ feedback report] as [LFR1] starts at 2026-01-01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Handover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[Protocol for hand-over] as [PHO1] starts at 2026-04-01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@endgantt</a:t>
            </a:r>
            <a:endParaRPr/>
          </a:p>
          <a:p>
            <a:pPr indent="0" lvl="0" marL="0" rtl="0" algn="l">
              <a:spcBef>
                <a:spcPts val="0"/>
              </a:spcBef>
              <a:spcAft>
                <a:spcPts val="0"/>
              </a:spcAft>
              <a:buNone/>
            </a:pPr>
            <a:r>
              <a:t/>
            </a:r>
            <a:endParaRPr/>
          </a:p>
        </p:txBody>
      </p:sp>
      <p:sp>
        <p:nvSpPr>
          <p:cNvPr id="226" name="Google Shape;22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@startgantt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rPr lang="en-GB"/>
              <a:t>ganttDiagram {</a:t>
            </a:r>
            <a:endParaRPr/>
          </a:p>
          <a:p>
            <a:pPr indent="0" lvl="0" marL="0" rtl="0" algn="l">
              <a:spcBef>
                <a:spcPts val="0"/>
              </a:spcBef>
              <a:spcAft>
                <a:spcPts val="0"/>
              </a:spcAft>
              <a:buNone/>
            </a:pPr>
            <a:r>
              <a:rPr lang="en-GB"/>
              <a:t>	task {</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separator {</a:t>
            </a:r>
            <a:endParaRPr/>
          </a:p>
          <a:p>
            <a:pPr indent="0" lvl="0" marL="0" rtl="0" algn="l">
              <a:spcBef>
                <a:spcPts val="0"/>
              </a:spcBef>
              <a:spcAft>
                <a:spcPts val="0"/>
              </a:spcAft>
              <a:buNone/>
            </a:pPr>
            <a:r>
              <a:rPr lang="en-GB"/>
              <a:t>		FontColor blue</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printscale monthly</a:t>
            </a:r>
            <a:endParaRPr/>
          </a:p>
          <a:p>
            <a:pPr indent="0" lvl="0" marL="0" rtl="0" algn="l">
              <a:spcBef>
                <a:spcPts val="0"/>
              </a:spcBef>
              <a:spcAft>
                <a:spcPts val="0"/>
              </a:spcAft>
              <a:buNone/>
            </a:pPr>
            <a:r>
              <a:rPr lang="en-GB"/>
              <a:t>Project starts the 1st of April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Define tasks with start and end 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Technical development of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[QCP: demonstration] as [D11] starts at 2024-04-01 and ends at 2025-01-01</a:t>
            </a:r>
            <a:endParaRPr/>
          </a:p>
          <a:p>
            <a:pPr indent="0" lvl="0" marL="0" rtl="0" algn="l">
              <a:spcBef>
                <a:spcPts val="0"/>
              </a:spcBef>
              <a:spcAft>
                <a:spcPts val="0"/>
              </a:spcAft>
              <a:buNone/>
            </a:pPr>
            <a:r>
              <a:rPr lang="en-GB"/>
              <a:t>[QCP: functional DB] as [D21] starts at 2025-01-01 and ends at 2025-06-30</a:t>
            </a:r>
            <a:endParaRPr/>
          </a:p>
          <a:p>
            <a:pPr indent="0" lvl="0" marL="0" rtl="0" algn="l">
              <a:spcBef>
                <a:spcPts val="0"/>
              </a:spcBef>
              <a:spcAft>
                <a:spcPts val="0"/>
              </a:spcAft>
              <a:buNone/>
            </a:pPr>
            <a:r>
              <a:rPr lang="en-GB"/>
              <a:t>[QCP: final refinemenet] as [D3a1] starts at 2025-07-01 and ends at 2026-03-31</a:t>
            </a:r>
            <a:endParaRPr/>
          </a:p>
          <a:p>
            <a:pPr indent="0" lvl="0" marL="0" rtl="0" algn="l">
              <a:spcBef>
                <a:spcPts val="0"/>
              </a:spcBef>
              <a:spcAft>
                <a:spcPts val="0"/>
              </a:spcAft>
              <a:buNone/>
            </a:pPr>
            <a:r>
              <a:rPr lang="en-GB"/>
              <a:t>[QCP: testing] as [D3b1] starts at 2025-10-01 and ends at 2026-03-31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Data collection for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[Data collection] as [DCC1] starts at 2024-10-01 and ends at 2025-09-30</a:t>
            </a:r>
            <a:endParaRPr/>
          </a:p>
          <a:p>
            <a:pPr indent="0" lvl="0" marL="0" rtl="0" algn="l">
              <a:spcBef>
                <a:spcPts val="0"/>
              </a:spcBef>
              <a:spcAft>
                <a:spcPts val="0"/>
              </a:spcAft>
              <a:buNone/>
            </a:pPr>
            <a:r>
              <a:rPr lang="en-GB"/>
              <a:t>[National guidance document] as [NGD1] starts at 2025-10-01 and ends at 2026-12-31</a:t>
            </a:r>
            <a:endParaRPr/>
          </a:p>
          <a:p>
            <a:pPr indent="0" lvl="0" marL="0" rtl="0" algn="l">
              <a:spcBef>
                <a:spcPts val="0"/>
              </a:spcBef>
              <a:spcAft>
                <a:spcPts val="0"/>
              </a:spcAft>
              <a:buNone/>
            </a:pPr>
            <a:r>
              <a:rPr lang="en-GB"/>
              <a:t>[System to collect feedback] as [SCF1] starts at 2025-10-01 and ends at 2026-12-31</a:t>
            </a:r>
            <a:endParaRPr/>
          </a:p>
          <a:p>
            <a:pPr indent="0" lvl="0" marL="0" rtl="0" algn="l">
              <a:spcBef>
                <a:spcPts val="0"/>
              </a:spcBef>
              <a:spcAft>
                <a:spcPts val="0"/>
              </a:spcAft>
              <a:buNone/>
            </a:pPr>
            <a:r>
              <a:rPr lang="en-GB"/>
              <a:t>[Handbook] as [HB1] starts at 2025-10-01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Capacity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[Material] as [TM1] starts at 2024-04-01 and ends at 2024-06-30</a:t>
            </a:r>
            <a:endParaRPr/>
          </a:p>
          <a:p>
            <a:pPr indent="0" lvl="0" marL="0" rtl="0" algn="l">
              <a:spcBef>
                <a:spcPts val="0"/>
              </a:spcBef>
              <a:spcAft>
                <a:spcPts val="0"/>
              </a:spcAft>
              <a:buNone/>
            </a:pPr>
            <a:r>
              <a:rPr lang="en-GB"/>
              <a:t>[Conducted training programme] as [CTP1] starts at 2024-07-01 and ends at 2025-12-31</a:t>
            </a:r>
            <a:endParaRPr/>
          </a:p>
          <a:p>
            <a:pPr indent="0" lvl="0" marL="0" rtl="0" algn="l">
              <a:spcBef>
                <a:spcPts val="0"/>
              </a:spcBef>
              <a:spcAft>
                <a:spcPts val="0"/>
              </a:spcAft>
              <a:buNone/>
            </a:pPr>
            <a:r>
              <a:rPr lang="en-GB"/>
              <a:t>[Learners’ feedback report] as [LFR1] starts at 2026-01-01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Handover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[Protocol for hand-over] as [PHO1] starts at 2026-04-01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@endgantt</a:t>
            </a:r>
            <a:endParaRPr/>
          </a:p>
          <a:p>
            <a:pPr indent="0" lvl="0" marL="0" rtl="0" algn="l">
              <a:spcBef>
                <a:spcPts val="0"/>
              </a:spcBef>
              <a:spcAft>
                <a:spcPts val="0"/>
              </a:spcAft>
              <a:buNone/>
            </a:pPr>
            <a:r>
              <a:t/>
            </a:r>
            <a:endParaRPr/>
          </a:p>
        </p:txBody>
      </p:sp>
      <p:sp>
        <p:nvSpPr>
          <p:cNvPr id="235" name="Google Shape;23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@startgantt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rPr lang="en-GB"/>
              <a:t>ganttDiagram {</a:t>
            </a:r>
            <a:endParaRPr/>
          </a:p>
          <a:p>
            <a:pPr indent="0" lvl="0" marL="0" rtl="0" algn="l">
              <a:spcBef>
                <a:spcPts val="0"/>
              </a:spcBef>
              <a:spcAft>
                <a:spcPts val="0"/>
              </a:spcAft>
              <a:buNone/>
            </a:pPr>
            <a:r>
              <a:rPr lang="en-GB"/>
              <a:t>	task {</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separator {</a:t>
            </a:r>
            <a:endParaRPr/>
          </a:p>
          <a:p>
            <a:pPr indent="0" lvl="0" marL="0" rtl="0" algn="l">
              <a:spcBef>
                <a:spcPts val="0"/>
              </a:spcBef>
              <a:spcAft>
                <a:spcPts val="0"/>
              </a:spcAft>
              <a:buNone/>
            </a:pPr>
            <a:r>
              <a:rPr lang="en-GB"/>
              <a:t>		FontColor blue</a:t>
            </a:r>
            <a:endParaRPr/>
          </a:p>
          <a:p>
            <a:pPr indent="0" lvl="0" marL="0" rtl="0" algn="l">
              <a:spcBef>
                <a:spcPts val="0"/>
              </a:spcBef>
              <a:spcAft>
                <a:spcPts val="0"/>
              </a:spcAft>
              <a:buNone/>
            </a:pPr>
            <a:r>
              <a:rPr lang="en-GB"/>
              <a:t>		FontName Helvetica</a:t>
            </a:r>
            <a:endParaRPr/>
          </a:p>
          <a:p>
            <a:pPr indent="0" lvl="0" marL="0" rtl="0" algn="l">
              <a:spcBef>
                <a:spcPts val="0"/>
              </a:spcBef>
              <a:spcAft>
                <a:spcPts val="0"/>
              </a:spcAft>
              <a:buNone/>
            </a:pPr>
            <a:r>
              <a:rPr lang="en-GB"/>
              <a:t>		FontSize 18</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t>
            </a:r>
            <a:endParaRPr/>
          </a:p>
          <a:p>
            <a:pPr indent="0" lvl="0" marL="0" rtl="0" algn="l">
              <a:spcBef>
                <a:spcPts val="0"/>
              </a:spcBef>
              <a:spcAft>
                <a:spcPts val="0"/>
              </a:spcAft>
              <a:buNone/>
            </a:pPr>
            <a:r>
              <a:rPr lang="en-GB"/>
              <a:t>&lt;/style&gt;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printscale monthly</a:t>
            </a:r>
            <a:endParaRPr/>
          </a:p>
          <a:p>
            <a:pPr indent="0" lvl="0" marL="0" rtl="0" algn="l">
              <a:spcBef>
                <a:spcPts val="0"/>
              </a:spcBef>
              <a:spcAft>
                <a:spcPts val="0"/>
              </a:spcAft>
              <a:buNone/>
            </a:pPr>
            <a:r>
              <a:rPr lang="en-GB"/>
              <a:t>Project starts the 1st of April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Define tasks with start and end 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Technical development of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[QCP: demonstration] as [D11] starts at 2024-04-01 and ends at 2025-01-01</a:t>
            </a:r>
            <a:endParaRPr/>
          </a:p>
          <a:p>
            <a:pPr indent="0" lvl="0" marL="0" rtl="0" algn="l">
              <a:spcBef>
                <a:spcPts val="0"/>
              </a:spcBef>
              <a:spcAft>
                <a:spcPts val="0"/>
              </a:spcAft>
              <a:buNone/>
            </a:pPr>
            <a:r>
              <a:rPr lang="en-GB"/>
              <a:t>[QCP: functional DB] as [D21] starts at 2025-01-01 and ends at 2025-06-30</a:t>
            </a:r>
            <a:endParaRPr/>
          </a:p>
          <a:p>
            <a:pPr indent="0" lvl="0" marL="0" rtl="0" algn="l">
              <a:spcBef>
                <a:spcPts val="0"/>
              </a:spcBef>
              <a:spcAft>
                <a:spcPts val="0"/>
              </a:spcAft>
              <a:buNone/>
            </a:pPr>
            <a:r>
              <a:rPr lang="en-GB"/>
              <a:t>[QCP: final refinemenet] as [D3a1] starts at 2025-07-01 and ends at 2026-03-31</a:t>
            </a:r>
            <a:endParaRPr/>
          </a:p>
          <a:p>
            <a:pPr indent="0" lvl="0" marL="0" rtl="0" algn="l">
              <a:spcBef>
                <a:spcPts val="0"/>
              </a:spcBef>
              <a:spcAft>
                <a:spcPts val="0"/>
              </a:spcAft>
              <a:buNone/>
            </a:pPr>
            <a:r>
              <a:rPr lang="en-GB"/>
              <a:t>[QCP: testing] as [D3b1] starts at 2025-10-01 and ends at 2026-03-31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Data collection for ACQF QCP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[Data collection] as [DCC1] starts at 2024-10-01 and ends at 2025-09-30</a:t>
            </a:r>
            <a:endParaRPr/>
          </a:p>
          <a:p>
            <a:pPr indent="0" lvl="0" marL="0" rtl="0" algn="l">
              <a:spcBef>
                <a:spcPts val="0"/>
              </a:spcBef>
              <a:spcAft>
                <a:spcPts val="0"/>
              </a:spcAft>
              <a:buNone/>
            </a:pPr>
            <a:r>
              <a:rPr lang="en-GB"/>
              <a:t>[National guidance document] as [NGD1] starts at 2025-10-01 and ends at 2026-12-31</a:t>
            </a:r>
            <a:endParaRPr/>
          </a:p>
          <a:p>
            <a:pPr indent="0" lvl="0" marL="0" rtl="0" algn="l">
              <a:spcBef>
                <a:spcPts val="0"/>
              </a:spcBef>
              <a:spcAft>
                <a:spcPts val="0"/>
              </a:spcAft>
              <a:buNone/>
            </a:pPr>
            <a:r>
              <a:rPr lang="en-GB"/>
              <a:t>[System to collect feedback] as [SCF1] starts at 2025-10-01 and ends at 2026-12-31</a:t>
            </a:r>
            <a:endParaRPr/>
          </a:p>
          <a:p>
            <a:pPr indent="0" lvl="0" marL="0" rtl="0" algn="l">
              <a:spcBef>
                <a:spcPts val="0"/>
              </a:spcBef>
              <a:spcAft>
                <a:spcPts val="0"/>
              </a:spcAft>
              <a:buNone/>
            </a:pPr>
            <a:r>
              <a:rPr lang="en-GB"/>
              <a:t>[Handbook] as [HB1] starts at 2025-10-01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Capacity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[Material] as [TM1] starts at 2024-04-01 and ends at 2024-06-30</a:t>
            </a:r>
            <a:endParaRPr/>
          </a:p>
          <a:p>
            <a:pPr indent="0" lvl="0" marL="0" rtl="0" algn="l">
              <a:spcBef>
                <a:spcPts val="0"/>
              </a:spcBef>
              <a:spcAft>
                <a:spcPts val="0"/>
              </a:spcAft>
              <a:buNone/>
            </a:pPr>
            <a:r>
              <a:rPr lang="en-GB"/>
              <a:t>[Conducted training programme] as [CTP1] starts at 2024-07-01 and ends at 2025-12-31</a:t>
            </a:r>
            <a:endParaRPr/>
          </a:p>
          <a:p>
            <a:pPr indent="0" lvl="0" marL="0" rtl="0" algn="l">
              <a:spcBef>
                <a:spcPts val="0"/>
              </a:spcBef>
              <a:spcAft>
                <a:spcPts val="0"/>
              </a:spcAft>
              <a:buNone/>
            </a:pPr>
            <a:r>
              <a:rPr lang="en-GB"/>
              <a:t>[Learners’ feedback report] as [LFR1] starts at 2026-01-01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Handover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[Protocol for hand-over] as [PHO1] starts at 2026-04-01 and ends at 2026-12-31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@endgantt</a:t>
            </a:r>
            <a:endParaRPr/>
          </a:p>
          <a:p>
            <a:pPr indent="0" lvl="0" marL="0" rtl="0" algn="l">
              <a:spcBef>
                <a:spcPts val="0"/>
              </a:spcBef>
              <a:spcAft>
                <a:spcPts val="0"/>
              </a:spcAft>
              <a:buNone/>
            </a:pPr>
            <a:r>
              <a:t/>
            </a:r>
            <a:endParaRPr/>
          </a:p>
        </p:txBody>
      </p:sp>
      <p:sp>
        <p:nvSpPr>
          <p:cNvPr id="244" name="Google Shape;24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34" name="Google Shape;33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2" name="Google Shape;34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4" name="Google Shape;39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cument start page">
  <p:cSld name="Document start page">
    <p:spTree>
      <p:nvGrpSpPr>
        <p:cNvPr id="17" name="Shape 17"/>
        <p:cNvGrpSpPr/>
        <p:nvPr/>
      </p:nvGrpSpPr>
      <p:grpSpPr>
        <a:xfrm>
          <a:off x="0" y="0"/>
          <a:ext cx="0" cy="0"/>
          <a:chOff x="0" y="0"/>
          <a:chExt cx="0" cy="0"/>
        </a:xfrm>
      </p:grpSpPr>
      <p:sp>
        <p:nvSpPr>
          <p:cNvPr id="18" name="Google Shape;18;p37"/>
          <p:cNvSpPr/>
          <p:nvPr/>
        </p:nvSpPr>
        <p:spPr>
          <a:xfrm>
            <a:off x="0" y="4051005"/>
            <a:ext cx="12192000" cy="280699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37"/>
          <p:cNvSpPr/>
          <p:nvPr>
            <p:ph idx="2" type="pic"/>
          </p:nvPr>
        </p:nvSpPr>
        <p:spPr>
          <a:xfrm>
            <a:off x="0" y="0"/>
            <a:ext cx="6096000" cy="6858000"/>
          </a:xfrm>
          <a:prstGeom prst="rect">
            <a:avLst/>
          </a:prstGeom>
          <a:solidFill>
            <a:schemeClr val="dk1"/>
          </a:solidFill>
          <a:ln>
            <a:noFill/>
          </a:ln>
        </p:spPr>
      </p:sp>
      <p:pic>
        <p:nvPicPr>
          <p:cNvPr id="20" name="Google Shape;20;p37"/>
          <p:cNvPicPr preferRelativeResize="0"/>
          <p:nvPr/>
        </p:nvPicPr>
        <p:blipFill rotWithShape="1">
          <a:blip r:embed="rId2">
            <a:alphaModFix/>
          </a:blip>
          <a:srcRect b="0" l="0" r="0" t="0"/>
          <a:stretch/>
        </p:blipFill>
        <p:spPr>
          <a:xfrm>
            <a:off x="6456000" y="395309"/>
            <a:ext cx="1699192" cy="824023"/>
          </a:xfrm>
          <a:prstGeom prst="rect">
            <a:avLst/>
          </a:prstGeom>
          <a:noFill/>
          <a:ln>
            <a:noFill/>
          </a:ln>
        </p:spPr>
      </p:pic>
      <p:sp>
        <p:nvSpPr>
          <p:cNvPr id="21" name="Google Shape;21;p37"/>
          <p:cNvSpPr txBox="1"/>
          <p:nvPr>
            <p:ph idx="11" type="ftr"/>
          </p:nvPr>
        </p:nvSpPr>
        <p:spPr>
          <a:xfrm>
            <a:off x="6826101" y="1614642"/>
            <a:ext cx="5007933" cy="210675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i="0" sz="4400">
                <a:solidFill>
                  <a:schemeClr val="accent1"/>
                </a:solidFill>
                <a:latin typeface="Nunito Sans ExtraBold"/>
                <a:ea typeface="Nunito Sans ExtraBold"/>
                <a:cs typeface="Nunito Sans ExtraBold"/>
                <a:sym typeface="Nunito Sans ExtraBo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2" name="Google Shape;22;p37"/>
          <p:cNvCxnSpPr/>
          <p:nvPr/>
        </p:nvCxnSpPr>
        <p:spPr>
          <a:xfrm>
            <a:off x="6551693" y="1573618"/>
            <a:ext cx="0" cy="2147777"/>
          </a:xfrm>
          <a:prstGeom prst="straightConnector1">
            <a:avLst/>
          </a:prstGeom>
          <a:noFill/>
          <a:ln cap="flat" cmpd="sng" w="92075">
            <a:solidFill>
              <a:schemeClr val="dk1"/>
            </a:solidFill>
            <a:prstDash val="solid"/>
            <a:miter lim="800000"/>
            <a:headEnd len="sm" w="sm" type="none"/>
            <a:tailEnd len="sm" w="sm" type="none"/>
          </a:ln>
        </p:spPr>
      </p:cxnSp>
      <p:sp>
        <p:nvSpPr>
          <p:cNvPr id="23" name="Google Shape;23;p37"/>
          <p:cNvSpPr txBox="1"/>
          <p:nvPr>
            <p:ph idx="1" type="body"/>
          </p:nvPr>
        </p:nvSpPr>
        <p:spPr>
          <a:xfrm>
            <a:off x="6456363" y="4249738"/>
            <a:ext cx="5378450" cy="3307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i="0" sz="2000">
                <a:solidFill>
                  <a:schemeClr val="lt1"/>
                </a:solidFill>
                <a:latin typeface="Nunito Sans"/>
                <a:ea typeface="Nunito Sans"/>
                <a:cs typeface="Nunito Sans"/>
                <a:sym typeface="Nunito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37"/>
          <p:cNvCxnSpPr/>
          <p:nvPr/>
        </p:nvCxnSpPr>
        <p:spPr>
          <a:xfrm>
            <a:off x="6456000" y="4715931"/>
            <a:ext cx="5378034" cy="0"/>
          </a:xfrm>
          <a:prstGeom prst="straightConnector1">
            <a:avLst/>
          </a:prstGeom>
          <a:noFill/>
          <a:ln cap="flat" cmpd="sng" w="19050">
            <a:solidFill>
              <a:schemeClr val="lt1"/>
            </a:solidFill>
            <a:prstDash val="solid"/>
            <a:miter lim="800000"/>
            <a:headEnd len="sm" w="sm" type="none"/>
            <a:tailEnd len="sm" w="sm" type="none"/>
          </a:ln>
        </p:spPr>
      </p:cxnSp>
      <p:sp>
        <p:nvSpPr>
          <p:cNvPr id="25" name="Google Shape;25;p37"/>
          <p:cNvSpPr txBox="1"/>
          <p:nvPr>
            <p:ph idx="3" type="body"/>
          </p:nvPr>
        </p:nvSpPr>
        <p:spPr>
          <a:xfrm>
            <a:off x="6454775" y="4910077"/>
            <a:ext cx="5378450" cy="1668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0" i="0" sz="1800">
                <a:solidFill>
                  <a:schemeClr val="lt1"/>
                </a:solidFill>
                <a:latin typeface="Nunito Sans Light"/>
                <a:ea typeface="Nunito Sans Light"/>
                <a:cs typeface="Nunito Sans Light"/>
                <a:sym typeface="Nunito Sans Light"/>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46"/>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4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a:solidFill>
                  <a:schemeClr val="dk1"/>
                </a:solidFill>
                <a:latin typeface="Nunito Sans Light"/>
                <a:ea typeface="Nunito Sans Light"/>
                <a:cs typeface="Nunito Sans Light"/>
                <a:sym typeface="Nunito Sans Light"/>
              </a:defRPr>
            </a:lvl1pPr>
            <a:lvl2pPr indent="0" lvl="1" marL="0" algn="l">
              <a:spcBef>
                <a:spcPts val="0"/>
              </a:spcBef>
              <a:buNone/>
              <a:defRPr b="0" i="0" sz="900">
                <a:solidFill>
                  <a:schemeClr val="dk1"/>
                </a:solidFill>
                <a:latin typeface="Nunito Sans Light"/>
                <a:ea typeface="Nunito Sans Light"/>
                <a:cs typeface="Nunito Sans Light"/>
                <a:sym typeface="Nunito Sans Light"/>
              </a:defRPr>
            </a:lvl2pPr>
            <a:lvl3pPr indent="0" lvl="2" marL="0" algn="l">
              <a:spcBef>
                <a:spcPts val="0"/>
              </a:spcBef>
              <a:buNone/>
              <a:defRPr b="0" i="0" sz="900">
                <a:solidFill>
                  <a:schemeClr val="dk1"/>
                </a:solidFill>
                <a:latin typeface="Nunito Sans Light"/>
                <a:ea typeface="Nunito Sans Light"/>
                <a:cs typeface="Nunito Sans Light"/>
                <a:sym typeface="Nunito Sans Light"/>
              </a:defRPr>
            </a:lvl3pPr>
            <a:lvl4pPr indent="0" lvl="3" marL="0" algn="l">
              <a:spcBef>
                <a:spcPts val="0"/>
              </a:spcBef>
              <a:buNone/>
              <a:defRPr b="0" i="0" sz="900">
                <a:solidFill>
                  <a:schemeClr val="dk1"/>
                </a:solidFill>
                <a:latin typeface="Nunito Sans Light"/>
                <a:ea typeface="Nunito Sans Light"/>
                <a:cs typeface="Nunito Sans Light"/>
                <a:sym typeface="Nunito Sans Light"/>
              </a:defRPr>
            </a:lvl4pPr>
            <a:lvl5pPr indent="0" lvl="4" marL="0" algn="l">
              <a:spcBef>
                <a:spcPts val="0"/>
              </a:spcBef>
              <a:buNone/>
              <a:defRPr b="0" i="0" sz="900">
                <a:solidFill>
                  <a:schemeClr val="dk1"/>
                </a:solidFill>
                <a:latin typeface="Nunito Sans Light"/>
                <a:ea typeface="Nunito Sans Light"/>
                <a:cs typeface="Nunito Sans Light"/>
                <a:sym typeface="Nunito Sans Light"/>
              </a:defRPr>
            </a:lvl5pPr>
            <a:lvl6pPr indent="0" lvl="5" marL="0" algn="l">
              <a:spcBef>
                <a:spcPts val="0"/>
              </a:spcBef>
              <a:buNone/>
              <a:defRPr b="0" i="0" sz="900">
                <a:solidFill>
                  <a:schemeClr val="dk1"/>
                </a:solidFill>
                <a:latin typeface="Nunito Sans Light"/>
                <a:ea typeface="Nunito Sans Light"/>
                <a:cs typeface="Nunito Sans Light"/>
                <a:sym typeface="Nunito Sans Light"/>
              </a:defRPr>
            </a:lvl6pPr>
            <a:lvl7pPr indent="0" lvl="6" marL="0" algn="l">
              <a:spcBef>
                <a:spcPts val="0"/>
              </a:spcBef>
              <a:buNone/>
              <a:defRPr b="0" i="0" sz="900">
                <a:solidFill>
                  <a:schemeClr val="dk1"/>
                </a:solidFill>
                <a:latin typeface="Nunito Sans Light"/>
                <a:ea typeface="Nunito Sans Light"/>
                <a:cs typeface="Nunito Sans Light"/>
                <a:sym typeface="Nunito Sans Light"/>
              </a:defRPr>
            </a:lvl7pPr>
            <a:lvl8pPr indent="0" lvl="7" marL="0" algn="l">
              <a:spcBef>
                <a:spcPts val="0"/>
              </a:spcBef>
              <a:buNone/>
              <a:defRPr b="0" i="0" sz="900">
                <a:solidFill>
                  <a:schemeClr val="dk1"/>
                </a:solidFill>
                <a:latin typeface="Nunito Sans Light"/>
                <a:ea typeface="Nunito Sans Light"/>
                <a:cs typeface="Nunito Sans Light"/>
                <a:sym typeface="Nunito Sans Light"/>
              </a:defRPr>
            </a:lvl8pPr>
            <a:lvl9pPr indent="0" lvl="8" marL="0" algn="l">
              <a:spcBef>
                <a:spcPts val="0"/>
              </a:spcBef>
              <a:buNone/>
              <a:defRPr b="0" i="0" sz="900">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48"/>
          <p:cNvSpPr txBox="1"/>
          <p:nvPr>
            <p:ph type="title"/>
          </p:nvPr>
        </p:nvSpPr>
        <p:spPr>
          <a:xfrm>
            <a:off x="360000" y="627132"/>
            <a:ext cx="441202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8"/>
          <p:cNvSpPr txBox="1"/>
          <p:nvPr>
            <p:ph idx="1" type="body"/>
          </p:nvPr>
        </p:nvSpPr>
        <p:spPr>
          <a:xfrm>
            <a:off x="5183188" y="627133"/>
            <a:ext cx="6648812" cy="544998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48"/>
          <p:cNvSpPr txBox="1"/>
          <p:nvPr>
            <p:ph idx="2" type="body"/>
          </p:nvPr>
        </p:nvSpPr>
        <p:spPr>
          <a:xfrm>
            <a:off x="360000" y="2227332"/>
            <a:ext cx="4412025" cy="38497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48"/>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a:solidFill>
                  <a:schemeClr val="dk1"/>
                </a:solidFill>
                <a:latin typeface="Nunito Sans Light"/>
                <a:ea typeface="Nunito Sans Light"/>
                <a:cs typeface="Nunito Sans Light"/>
                <a:sym typeface="Nunito Sans Light"/>
              </a:defRPr>
            </a:lvl1pPr>
            <a:lvl2pPr indent="0" lvl="1" marL="0" algn="l">
              <a:spcBef>
                <a:spcPts val="0"/>
              </a:spcBef>
              <a:buNone/>
              <a:defRPr b="0" i="0" sz="900">
                <a:solidFill>
                  <a:schemeClr val="dk1"/>
                </a:solidFill>
                <a:latin typeface="Nunito Sans Light"/>
                <a:ea typeface="Nunito Sans Light"/>
                <a:cs typeface="Nunito Sans Light"/>
                <a:sym typeface="Nunito Sans Light"/>
              </a:defRPr>
            </a:lvl2pPr>
            <a:lvl3pPr indent="0" lvl="2" marL="0" algn="l">
              <a:spcBef>
                <a:spcPts val="0"/>
              </a:spcBef>
              <a:buNone/>
              <a:defRPr b="0" i="0" sz="900">
                <a:solidFill>
                  <a:schemeClr val="dk1"/>
                </a:solidFill>
                <a:latin typeface="Nunito Sans Light"/>
                <a:ea typeface="Nunito Sans Light"/>
                <a:cs typeface="Nunito Sans Light"/>
                <a:sym typeface="Nunito Sans Light"/>
              </a:defRPr>
            </a:lvl3pPr>
            <a:lvl4pPr indent="0" lvl="3" marL="0" algn="l">
              <a:spcBef>
                <a:spcPts val="0"/>
              </a:spcBef>
              <a:buNone/>
              <a:defRPr b="0" i="0" sz="900">
                <a:solidFill>
                  <a:schemeClr val="dk1"/>
                </a:solidFill>
                <a:latin typeface="Nunito Sans Light"/>
                <a:ea typeface="Nunito Sans Light"/>
                <a:cs typeface="Nunito Sans Light"/>
                <a:sym typeface="Nunito Sans Light"/>
              </a:defRPr>
            </a:lvl4pPr>
            <a:lvl5pPr indent="0" lvl="4" marL="0" algn="l">
              <a:spcBef>
                <a:spcPts val="0"/>
              </a:spcBef>
              <a:buNone/>
              <a:defRPr b="0" i="0" sz="900">
                <a:solidFill>
                  <a:schemeClr val="dk1"/>
                </a:solidFill>
                <a:latin typeface="Nunito Sans Light"/>
                <a:ea typeface="Nunito Sans Light"/>
                <a:cs typeface="Nunito Sans Light"/>
                <a:sym typeface="Nunito Sans Light"/>
              </a:defRPr>
            </a:lvl5pPr>
            <a:lvl6pPr indent="0" lvl="5" marL="0" algn="l">
              <a:spcBef>
                <a:spcPts val="0"/>
              </a:spcBef>
              <a:buNone/>
              <a:defRPr b="0" i="0" sz="900">
                <a:solidFill>
                  <a:schemeClr val="dk1"/>
                </a:solidFill>
                <a:latin typeface="Nunito Sans Light"/>
                <a:ea typeface="Nunito Sans Light"/>
                <a:cs typeface="Nunito Sans Light"/>
                <a:sym typeface="Nunito Sans Light"/>
              </a:defRPr>
            </a:lvl6pPr>
            <a:lvl7pPr indent="0" lvl="6" marL="0" algn="l">
              <a:spcBef>
                <a:spcPts val="0"/>
              </a:spcBef>
              <a:buNone/>
              <a:defRPr b="0" i="0" sz="900">
                <a:solidFill>
                  <a:schemeClr val="dk1"/>
                </a:solidFill>
                <a:latin typeface="Nunito Sans Light"/>
                <a:ea typeface="Nunito Sans Light"/>
                <a:cs typeface="Nunito Sans Light"/>
                <a:sym typeface="Nunito Sans Light"/>
              </a:defRPr>
            </a:lvl7pPr>
            <a:lvl8pPr indent="0" lvl="7" marL="0" algn="l">
              <a:spcBef>
                <a:spcPts val="0"/>
              </a:spcBef>
              <a:buNone/>
              <a:defRPr b="0" i="0" sz="900">
                <a:solidFill>
                  <a:schemeClr val="dk1"/>
                </a:solidFill>
                <a:latin typeface="Nunito Sans Light"/>
                <a:ea typeface="Nunito Sans Light"/>
                <a:cs typeface="Nunito Sans Light"/>
                <a:sym typeface="Nunito Sans Light"/>
              </a:defRPr>
            </a:lvl8pPr>
            <a:lvl9pPr indent="0" lvl="8" marL="0" algn="l">
              <a:spcBef>
                <a:spcPts val="0"/>
              </a:spcBef>
              <a:buNone/>
              <a:defRPr b="0" i="0" sz="900">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49"/>
          <p:cNvSpPr txBox="1"/>
          <p:nvPr>
            <p:ph type="title"/>
          </p:nvPr>
        </p:nvSpPr>
        <p:spPr>
          <a:xfrm>
            <a:off x="360000" y="635224"/>
            <a:ext cx="534488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9"/>
          <p:cNvSpPr/>
          <p:nvPr>
            <p:ph idx="2" type="pic"/>
          </p:nvPr>
        </p:nvSpPr>
        <p:spPr>
          <a:xfrm>
            <a:off x="6096000" y="0"/>
            <a:ext cx="6096000" cy="6857999"/>
          </a:xfrm>
          <a:prstGeom prst="rect">
            <a:avLst/>
          </a:prstGeom>
          <a:noFill/>
          <a:ln>
            <a:noFill/>
          </a:ln>
        </p:spPr>
      </p:sp>
      <p:sp>
        <p:nvSpPr>
          <p:cNvPr id="83" name="Google Shape;83;p49"/>
          <p:cNvSpPr txBox="1"/>
          <p:nvPr>
            <p:ph idx="1" type="body"/>
          </p:nvPr>
        </p:nvSpPr>
        <p:spPr>
          <a:xfrm>
            <a:off x="360000" y="2235423"/>
            <a:ext cx="5344885" cy="384169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49"/>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a:solidFill>
                  <a:schemeClr val="dk1"/>
                </a:solidFill>
                <a:latin typeface="Nunito Sans Light"/>
                <a:ea typeface="Nunito Sans Light"/>
                <a:cs typeface="Nunito Sans Light"/>
                <a:sym typeface="Nunito Sans Light"/>
              </a:defRPr>
            </a:lvl1pPr>
            <a:lvl2pPr indent="0" lvl="1" marL="0" algn="l">
              <a:spcBef>
                <a:spcPts val="0"/>
              </a:spcBef>
              <a:buNone/>
              <a:defRPr b="0" i="0" sz="900">
                <a:solidFill>
                  <a:schemeClr val="dk1"/>
                </a:solidFill>
                <a:latin typeface="Nunito Sans Light"/>
                <a:ea typeface="Nunito Sans Light"/>
                <a:cs typeface="Nunito Sans Light"/>
                <a:sym typeface="Nunito Sans Light"/>
              </a:defRPr>
            </a:lvl2pPr>
            <a:lvl3pPr indent="0" lvl="2" marL="0" algn="l">
              <a:spcBef>
                <a:spcPts val="0"/>
              </a:spcBef>
              <a:buNone/>
              <a:defRPr b="0" i="0" sz="900">
                <a:solidFill>
                  <a:schemeClr val="dk1"/>
                </a:solidFill>
                <a:latin typeface="Nunito Sans Light"/>
                <a:ea typeface="Nunito Sans Light"/>
                <a:cs typeface="Nunito Sans Light"/>
                <a:sym typeface="Nunito Sans Light"/>
              </a:defRPr>
            </a:lvl3pPr>
            <a:lvl4pPr indent="0" lvl="3" marL="0" algn="l">
              <a:spcBef>
                <a:spcPts val="0"/>
              </a:spcBef>
              <a:buNone/>
              <a:defRPr b="0" i="0" sz="900">
                <a:solidFill>
                  <a:schemeClr val="dk1"/>
                </a:solidFill>
                <a:latin typeface="Nunito Sans Light"/>
                <a:ea typeface="Nunito Sans Light"/>
                <a:cs typeface="Nunito Sans Light"/>
                <a:sym typeface="Nunito Sans Light"/>
              </a:defRPr>
            </a:lvl4pPr>
            <a:lvl5pPr indent="0" lvl="4" marL="0" algn="l">
              <a:spcBef>
                <a:spcPts val="0"/>
              </a:spcBef>
              <a:buNone/>
              <a:defRPr b="0" i="0" sz="900">
                <a:solidFill>
                  <a:schemeClr val="dk1"/>
                </a:solidFill>
                <a:latin typeface="Nunito Sans Light"/>
                <a:ea typeface="Nunito Sans Light"/>
                <a:cs typeface="Nunito Sans Light"/>
                <a:sym typeface="Nunito Sans Light"/>
              </a:defRPr>
            </a:lvl5pPr>
            <a:lvl6pPr indent="0" lvl="5" marL="0" algn="l">
              <a:spcBef>
                <a:spcPts val="0"/>
              </a:spcBef>
              <a:buNone/>
              <a:defRPr b="0" i="0" sz="900">
                <a:solidFill>
                  <a:schemeClr val="dk1"/>
                </a:solidFill>
                <a:latin typeface="Nunito Sans Light"/>
                <a:ea typeface="Nunito Sans Light"/>
                <a:cs typeface="Nunito Sans Light"/>
                <a:sym typeface="Nunito Sans Light"/>
              </a:defRPr>
            </a:lvl6pPr>
            <a:lvl7pPr indent="0" lvl="6" marL="0" algn="l">
              <a:spcBef>
                <a:spcPts val="0"/>
              </a:spcBef>
              <a:buNone/>
              <a:defRPr b="0" i="0" sz="900">
                <a:solidFill>
                  <a:schemeClr val="dk1"/>
                </a:solidFill>
                <a:latin typeface="Nunito Sans Light"/>
                <a:ea typeface="Nunito Sans Light"/>
                <a:cs typeface="Nunito Sans Light"/>
                <a:sym typeface="Nunito Sans Light"/>
              </a:defRPr>
            </a:lvl7pPr>
            <a:lvl8pPr indent="0" lvl="7" marL="0" algn="l">
              <a:spcBef>
                <a:spcPts val="0"/>
              </a:spcBef>
              <a:buNone/>
              <a:defRPr b="0" i="0" sz="900">
                <a:solidFill>
                  <a:schemeClr val="dk1"/>
                </a:solidFill>
                <a:latin typeface="Nunito Sans Light"/>
                <a:ea typeface="Nunito Sans Light"/>
                <a:cs typeface="Nunito Sans Light"/>
                <a:sym typeface="Nunito Sans Light"/>
              </a:defRPr>
            </a:lvl8pPr>
            <a:lvl9pPr indent="0" lvl="8" marL="0" algn="l">
              <a:spcBef>
                <a:spcPts val="0"/>
              </a:spcBef>
              <a:buNone/>
              <a:defRPr b="0" i="0" sz="900">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50"/>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50"/>
          <p:cNvSpPr txBox="1"/>
          <p:nvPr>
            <p:ph idx="1" type="body"/>
          </p:nvPr>
        </p:nvSpPr>
        <p:spPr>
          <a:xfrm rot="5400000">
            <a:off x="4120270" y="-1631494"/>
            <a:ext cx="3939749" cy="114753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5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51"/>
          <p:cNvSpPr txBox="1"/>
          <p:nvPr>
            <p:ph type="title"/>
          </p:nvPr>
        </p:nvSpPr>
        <p:spPr>
          <a:xfrm rot="5400000">
            <a:off x="7824998" y="2071562"/>
            <a:ext cx="5454032" cy="25570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51"/>
          <p:cNvSpPr txBox="1"/>
          <p:nvPr>
            <p:ph idx="1" type="body"/>
          </p:nvPr>
        </p:nvSpPr>
        <p:spPr>
          <a:xfrm rot="5400000">
            <a:off x="2089721" y="-1106633"/>
            <a:ext cx="5454032" cy="89134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1"/>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ing">
  <p:cSld name="Section Heading">
    <p:spTree>
      <p:nvGrpSpPr>
        <p:cNvPr id="26" name="Shape 26"/>
        <p:cNvGrpSpPr/>
        <p:nvPr/>
      </p:nvGrpSpPr>
      <p:grpSpPr>
        <a:xfrm>
          <a:off x="0" y="0"/>
          <a:ext cx="0" cy="0"/>
          <a:chOff x="0" y="0"/>
          <a:chExt cx="0" cy="0"/>
        </a:xfrm>
      </p:grpSpPr>
      <p:sp>
        <p:nvSpPr>
          <p:cNvPr id="27" name="Google Shape;27;p38"/>
          <p:cNvSpPr/>
          <p:nvPr/>
        </p:nvSpPr>
        <p:spPr>
          <a:xfrm>
            <a:off x="0" y="0"/>
            <a:ext cx="12192000" cy="69392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38"/>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8"/>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9"/>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9"/>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9"/>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a:solidFill>
                  <a:schemeClr val="dk1"/>
                </a:solidFill>
                <a:latin typeface="Nunito Sans Light"/>
                <a:ea typeface="Nunito Sans Light"/>
                <a:cs typeface="Nunito Sans Light"/>
                <a:sym typeface="Nunito Sans Light"/>
              </a:defRPr>
            </a:lvl1pPr>
            <a:lvl2pPr indent="0" lvl="1" marL="0" algn="l">
              <a:spcBef>
                <a:spcPts val="0"/>
              </a:spcBef>
              <a:buNone/>
              <a:defRPr b="0" i="0" sz="900">
                <a:solidFill>
                  <a:schemeClr val="dk1"/>
                </a:solidFill>
                <a:latin typeface="Nunito Sans Light"/>
                <a:ea typeface="Nunito Sans Light"/>
                <a:cs typeface="Nunito Sans Light"/>
                <a:sym typeface="Nunito Sans Light"/>
              </a:defRPr>
            </a:lvl2pPr>
            <a:lvl3pPr indent="0" lvl="2" marL="0" algn="l">
              <a:spcBef>
                <a:spcPts val="0"/>
              </a:spcBef>
              <a:buNone/>
              <a:defRPr b="0" i="0" sz="900">
                <a:solidFill>
                  <a:schemeClr val="dk1"/>
                </a:solidFill>
                <a:latin typeface="Nunito Sans Light"/>
                <a:ea typeface="Nunito Sans Light"/>
                <a:cs typeface="Nunito Sans Light"/>
                <a:sym typeface="Nunito Sans Light"/>
              </a:defRPr>
            </a:lvl3pPr>
            <a:lvl4pPr indent="0" lvl="3" marL="0" algn="l">
              <a:spcBef>
                <a:spcPts val="0"/>
              </a:spcBef>
              <a:buNone/>
              <a:defRPr b="0" i="0" sz="900">
                <a:solidFill>
                  <a:schemeClr val="dk1"/>
                </a:solidFill>
                <a:latin typeface="Nunito Sans Light"/>
                <a:ea typeface="Nunito Sans Light"/>
                <a:cs typeface="Nunito Sans Light"/>
                <a:sym typeface="Nunito Sans Light"/>
              </a:defRPr>
            </a:lvl4pPr>
            <a:lvl5pPr indent="0" lvl="4" marL="0" algn="l">
              <a:spcBef>
                <a:spcPts val="0"/>
              </a:spcBef>
              <a:buNone/>
              <a:defRPr b="0" i="0" sz="900">
                <a:solidFill>
                  <a:schemeClr val="dk1"/>
                </a:solidFill>
                <a:latin typeface="Nunito Sans Light"/>
                <a:ea typeface="Nunito Sans Light"/>
                <a:cs typeface="Nunito Sans Light"/>
                <a:sym typeface="Nunito Sans Light"/>
              </a:defRPr>
            </a:lvl5pPr>
            <a:lvl6pPr indent="0" lvl="5" marL="0" algn="l">
              <a:spcBef>
                <a:spcPts val="0"/>
              </a:spcBef>
              <a:buNone/>
              <a:defRPr b="0" i="0" sz="900">
                <a:solidFill>
                  <a:schemeClr val="dk1"/>
                </a:solidFill>
                <a:latin typeface="Nunito Sans Light"/>
                <a:ea typeface="Nunito Sans Light"/>
                <a:cs typeface="Nunito Sans Light"/>
                <a:sym typeface="Nunito Sans Light"/>
              </a:defRPr>
            </a:lvl6pPr>
            <a:lvl7pPr indent="0" lvl="6" marL="0" algn="l">
              <a:spcBef>
                <a:spcPts val="0"/>
              </a:spcBef>
              <a:buNone/>
              <a:defRPr b="0" i="0" sz="900">
                <a:solidFill>
                  <a:schemeClr val="dk1"/>
                </a:solidFill>
                <a:latin typeface="Nunito Sans Light"/>
                <a:ea typeface="Nunito Sans Light"/>
                <a:cs typeface="Nunito Sans Light"/>
                <a:sym typeface="Nunito Sans Light"/>
              </a:defRPr>
            </a:lvl7pPr>
            <a:lvl8pPr indent="0" lvl="7" marL="0" algn="l">
              <a:spcBef>
                <a:spcPts val="0"/>
              </a:spcBef>
              <a:buNone/>
              <a:defRPr b="0" i="0" sz="900">
                <a:solidFill>
                  <a:schemeClr val="dk1"/>
                </a:solidFill>
                <a:latin typeface="Nunito Sans Light"/>
                <a:ea typeface="Nunito Sans Light"/>
                <a:cs typeface="Nunito Sans Light"/>
                <a:sym typeface="Nunito Sans Light"/>
              </a:defRPr>
            </a:lvl8pPr>
            <a:lvl9pPr indent="0" lvl="8" marL="0" algn="l">
              <a:spcBef>
                <a:spcPts val="0"/>
              </a:spcBef>
              <a:buNone/>
              <a:defRPr b="0" i="0" sz="900">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40"/>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0"/>
          <p:cNvSpPr txBox="1"/>
          <p:nvPr>
            <p:ph idx="1" type="body"/>
          </p:nvPr>
        </p:nvSpPr>
        <p:spPr>
          <a:xfrm>
            <a:off x="359999" y="1825625"/>
            <a:ext cx="5659801" cy="42514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2" type="body"/>
          </p:nvPr>
        </p:nvSpPr>
        <p:spPr>
          <a:xfrm>
            <a:off x="6172200" y="1825625"/>
            <a:ext cx="5655650" cy="42514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a:solidFill>
                  <a:schemeClr val="dk1"/>
                </a:solidFill>
                <a:latin typeface="Nunito Sans Light"/>
                <a:ea typeface="Nunito Sans Light"/>
                <a:cs typeface="Nunito Sans Light"/>
                <a:sym typeface="Nunito Sans Light"/>
              </a:defRPr>
            </a:lvl1pPr>
            <a:lvl2pPr indent="0" lvl="1" marL="0" algn="l">
              <a:spcBef>
                <a:spcPts val="0"/>
              </a:spcBef>
              <a:buNone/>
              <a:defRPr b="0" i="0" sz="900">
                <a:solidFill>
                  <a:schemeClr val="dk1"/>
                </a:solidFill>
                <a:latin typeface="Nunito Sans Light"/>
                <a:ea typeface="Nunito Sans Light"/>
                <a:cs typeface="Nunito Sans Light"/>
                <a:sym typeface="Nunito Sans Light"/>
              </a:defRPr>
            </a:lvl2pPr>
            <a:lvl3pPr indent="0" lvl="2" marL="0" algn="l">
              <a:spcBef>
                <a:spcPts val="0"/>
              </a:spcBef>
              <a:buNone/>
              <a:defRPr b="0" i="0" sz="900">
                <a:solidFill>
                  <a:schemeClr val="dk1"/>
                </a:solidFill>
                <a:latin typeface="Nunito Sans Light"/>
                <a:ea typeface="Nunito Sans Light"/>
                <a:cs typeface="Nunito Sans Light"/>
                <a:sym typeface="Nunito Sans Light"/>
              </a:defRPr>
            </a:lvl3pPr>
            <a:lvl4pPr indent="0" lvl="3" marL="0" algn="l">
              <a:spcBef>
                <a:spcPts val="0"/>
              </a:spcBef>
              <a:buNone/>
              <a:defRPr b="0" i="0" sz="900">
                <a:solidFill>
                  <a:schemeClr val="dk1"/>
                </a:solidFill>
                <a:latin typeface="Nunito Sans Light"/>
                <a:ea typeface="Nunito Sans Light"/>
                <a:cs typeface="Nunito Sans Light"/>
                <a:sym typeface="Nunito Sans Light"/>
              </a:defRPr>
            </a:lvl4pPr>
            <a:lvl5pPr indent="0" lvl="4" marL="0" algn="l">
              <a:spcBef>
                <a:spcPts val="0"/>
              </a:spcBef>
              <a:buNone/>
              <a:defRPr b="0" i="0" sz="900">
                <a:solidFill>
                  <a:schemeClr val="dk1"/>
                </a:solidFill>
                <a:latin typeface="Nunito Sans Light"/>
                <a:ea typeface="Nunito Sans Light"/>
                <a:cs typeface="Nunito Sans Light"/>
                <a:sym typeface="Nunito Sans Light"/>
              </a:defRPr>
            </a:lvl5pPr>
            <a:lvl6pPr indent="0" lvl="5" marL="0" algn="l">
              <a:spcBef>
                <a:spcPts val="0"/>
              </a:spcBef>
              <a:buNone/>
              <a:defRPr b="0" i="0" sz="900">
                <a:solidFill>
                  <a:schemeClr val="dk1"/>
                </a:solidFill>
                <a:latin typeface="Nunito Sans Light"/>
                <a:ea typeface="Nunito Sans Light"/>
                <a:cs typeface="Nunito Sans Light"/>
                <a:sym typeface="Nunito Sans Light"/>
              </a:defRPr>
            </a:lvl6pPr>
            <a:lvl7pPr indent="0" lvl="6" marL="0" algn="l">
              <a:spcBef>
                <a:spcPts val="0"/>
              </a:spcBef>
              <a:buNone/>
              <a:defRPr b="0" i="0" sz="900">
                <a:solidFill>
                  <a:schemeClr val="dk1"/>
                </a:solidFill>
                <a:latin typeface="Nunito Sans Light"/>
                <a:ea typeface="Nunito Sans Light"/>
                <a:cs typeface="Nunito Sans Light"/>
                <a:sym typeface="Nunito Sans Light"/>
              </a:defRPr>
            </a:lvl7pPr>
            <a:lvl8pPr indent="0" lvl="7" marL="0" algn="l">
              <a:spcBef>
                <a:spcPts val="0"/>
              </a:spcBef>
              <a:buNone/>
              <a:defRPr b="0" i="0" sz="900">
                <a:solidFill>
                  <a:schemeClr val="dk1"/>
                </a:solidFill>
                <a:latin typeface="Nunito Sans Light"/>
                <a:ea typeface="Nunito Sans Light"/>
                <a:cs typeface="Nunito Sans Light"/>
                <a:sym typeface="Nunito Sans Light"/>
              </a:defRPr>
            </a:lvl8pPr>
            <a:lvl9pPr indent="0" lvl="8" marL="0" algn="l">
              <a:spcBef>
                <a:spcPts val="0"/>
              </a:spcBef>
              <a:buNone/>
              <a:defRPr b="0" i="0" sz="900">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ing">
  <p:cSld name="1_Section Heading">
    <p:spTree>
      <p:nvGrpSpPr>
        <p:cNvPr id="41" name="Shape 41"/>
        <p:cNvGrpSpPr/>
        <p:nvPr/>
      </p:nvGrpSpPr>
      <p:grpSpPr>
        <a:xfrm>
          <a:off x="0" y="0"/>
          <a:ext cx="0" cy="0"/>
          <a:chOff x="0" y="0"/>
          <a:chExt cx="0" cy="0"/>
        </a:xfrm>
      </p:grpSpPr>
      <p:sp>
        <p:nvSpPr>
          <p:cNvPr id="42" name="Google Shape;42;p41"/>
          <p:cNvSpPr/>
          <p:nvPr/>
        </p:nvSpPr>
        <p:spPr>
          <a:xfrm>
            <a:off x="0" y="0"/>
            <a:ext cx="12192000" cy="69392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41"/>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1"/>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ing">
  <p:cSld name="2_Section Heading">
    <p:spTree>
      <p:nvGrpSpPr>
        <p:cNvPr id="45" name="Shape 45"/>
        <p:cNvGrpSpPr/>
        <p:nvPr/>
      </p:nvGrpSpPr>
      <p:grpSpPr>
        <a:xfrm>
          <a:off x="0" y="0"/>
          <a:ext cx="0" cy="0"/>
          <a:chOff x="0" y="0"/>
          <a:chExt cx="0" cy="0"/>
        </a:xfrm>
      </p:grpSpPr>
      <p:sp>
        <p:nvSpPr>
          <p:cNvPr id="46" name="Google Shape;46;p42"/>
          <p:cNvSpPr/>
          <p:nvPr/>
        </p:nvSpPr>
        <p:spPr>
          <a:xfrm>
            <a:off x="0" y="0"/>
            <a:ext cx="12192000" cy="693928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42"/>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2"/>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43"/>
          <p:cNvSpPr txBox="1"/>
          <p:nvPr>
            <p:ph type="ctrTitle"/>
          </p:nvPr>
        </p:nvSpPr>
        <p:spPr>
          <a:xfrm>
            <a:off x="360000" y="612565"/>
            <a:ext cx="11470556"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3"/>
          <p:cNvSpPr txBox="1"/>
          <p:nvPr>
            <p:ph idx="1" type="subTitle"/>
          </p:nvPr>
        </p:nvSpPr>
        <p:spPr>
          <a:xfrm>
            <a:off x="360000" y="3428999"/>
            <a:ext cx="11470556" cy="265621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 name="Google Shape;52;p4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a:solidFill>
                  <a:schemeClr val="dk1"/>
                </a:solidFill>
                <a:latin typeface="Nunito Sans Light"/>
                <a:ea typeface="Nunito Sans Light"/>
                <a:cs typeface="Nunito Sans Light"/>
                <a:sym typeface="Nunito Sans Light"/>
              </a:defRPr>
            </a:lvl1pPr>
            <a:lvl2pPr indent="0" lvl="1" marL="0" algn="l">
              <a:spcBef>
                <a:spcPts val="0"/>
              </a:spcBef>
              <a:buNone/>
              <a:defRPr b="0" i="0" sz="900">
                <a:solidFill>
                  <a:schemeClr val="dk1"/>
                </a:solidFill>
                <a:latin typeface="Nunito Sans Light"/>
                <a:ea typeface="Nunito Sans Light"/>
                <a:cs typeface="Nunito Sans Light"/>
                <a:sym typeface="Nunito Sans Light"/>
              </a:defRPr>
            </a:lvl2pPr>
            <a:lvl3pPr indent="0" lvl="2" marL="0" algn="l">
              <a:spcBef>
                <a:spcPts val="0"/>
              </a:spcBef>
              <a:buNone/>
              <a:defRPr b="0" i="0" sz="900">
                <a:solidFill>
                  <a:schemeClr val="dk1"/>
                </a:solidFill>
                <a:latin typeface="Nunito Sans Light"/>
                <a:ea typeface="Nunito Sans Light"/>
                <a:cs typeface="Nunito Sans Light"/>
                <a:sym typeface="Nunito Sans Light"/>
              </a:defRPr>
            </a:lvl3pPr>
            <a:lvl4pPr indent="0" lvl="3" marL="0" algn="l">
              <a:spcBef>
                <a:spcPts val="0"/>
              </a:spcBef>
              <a:buNone/>
              <a:defRPr b="0" i="0" sz="900">
                <a:solidFill>
                  <a:schemeClr val="dk1"/>
                </a:solidFill>
                <a:latin typeface="Nunito Sans Light"/>
                <a:ea typeface="Nunito Sans Light"/>
                <a:cs typeface="Nunito Sans Light"/>
                <a:sym typeface="Nunito Sans Light"/>
              </a:defRPr>
            </a:lvl4pPr>
            <a:lvl5pPr indent="0" lvl="4" marL="0" algn="l">
              <a:spcBef>
                <a:spcPts val="0"/>
              </a:spcBef>
              <a:buNone/>
              <a:defRPr b="0" i="0" sz="900">
                <a:solidFill>
                  <a:schemeClr val="dk1"/>
                </a:solidFill>
                <a:latin typeface="Nunito Sans Light"/>
                <a:ea typeface="Nunito Sans Light"/>
                <a:cs typeface="Nunito Sans Light"/>
                <a:sym typeface="Nunito Sans Light"/>
              </a:defRPr>
            </a:lvl5pPr>
            <a:lvl6pPr indent="0" lvl="5" marL="0" algn="l">
              <a:spcBef>
                <a:spcPts val="0"/>
              </a:spcBef>
              <a:buNone/>
              <a:defRPr b="0" i="0" sz="900">
                <a:solidFill>
                  <a:schemeClr val="dk1"/>
                </a:solidFill>
                <a:latin typeface="Nunito Sans Light"/>
                <a:ea typeface="Nunito Sans Light"/>
                <a:cs typeface="Nunito Sans Light"/>
                <a:sym typeface="Nunito Sans Light"/>
              </a:defRPr>
            </a:lvl6pPr>
            <a:lvl7pPr indent="0" lvl="6" marL="0" algn="l">
              <a:spcBef>
                <a:spcPts val="0"/>
              </a:spcBef>
              <a:buNone/>
              <a:defRPr b="0" i="0" sz="900">
                <a:solidFill>
                  <a:schemeClr val="dk1"/>
                </a:solidFill>
                <a:latin typeface="Nunito Sans Light"/>
                <a:ea typeface="Nunito Sans Light"/>
                <a:cs typeface="Nunito Sans Light"/>
                <a:sym typeface="Nunito Sans Light"/>
              </a:defRPr>
            </a:lvl7pPr>
            <a:lvl8pPr indent="0" lvl="7" marL="0" algn="l">
              <a:spcBef>
                <a:spcPts val="0"/>
              </a:spcBef>
              <a:buNone/>
              <a:defRPr b="0" i="0" sz="900">
                <a:solidFill>
                  <a:schemeClr val="dk1"/>
                </a:solidFill>
                <a:latin typeface="Nunito Sans Light"/>
                <a:ea typeface="Nunito Sans Light"/>
                <a:cs typeface="Nunito Sans Light"/>
                <a:sym typeface="Nunito Sans Light"/>
              </a:defRPr>
            </a:lvl8pPr>
            <a:lvl9pPr indent="0" lvl="8" marL="0" algn="l">
              <a:spcBef>
                <a:spcPts val="0"/>
              </a:spcBef>
              <a:buNone/>
              <a:defRPr b="0" i="0" sz="900">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44"/>
          <p:cNvSpPr txBox="1"/>
          <p:nvPr>
            <p:ph type="title"/>
          </p:nvPr>
        </p:nvSpPr>
        <p:spPr>
          <a:xfrm>
            <a:off x="360000" y="633497"/>
            <a:ext cx="11478648"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4"/>
          <p:cNvSpPr txBox="1"/>
          <p:nvPr>
            <p:ph idx="1" type="body"/>
          </p:nvPr>
        </p:nvSpPr>
        <p:spPr>
          <a:xfrm>
            <a:off x="359999" y="4393975"/>
            <a:ext cx="11478647" cy="16713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A8B8B"/>
              </a:buClr>
              <a:buSzPts val="2400"/>
              <a:buNone/>
              <a:defRPr sz="2400">
                <a:solidFill>
                  <a:srgbClr val="8A8B8B"/>
                </a:solidFill>
              </a:defRPr>
            </a:lvl1pPr>
            <a:lvl2pPr indent="-228600" lvl="1" marL="914400" algn="l">
              <a:lnSpc>
                <a:spcPct val="90000"/>
              </a:lnSpc>
              <a:spcBef>
                <a:spcPts val="500"/>
              </a:spcBef>
              <a:spcAft>
                <a:spcPts val="0"/>
              </a:spcAft>
              <a:buClr>
                <a:srgbClr val="8A8B8B"/>
              </a:buClr>
              <a:buSzPts val="2000"/>
              <a:buNone/>
              <a:defRPr sz="2000">
                <a:solidFill>
                  <a:srgbClr val="8A8B8B"/>
                </a:solidFill>
              </a:defRPr>
            </a:lvl2pPr>
            <a:lvl3pPr indent="-228600" lvl="2" marL="1371600" algn="l">
              <a:lnSpc>
                <a:spcPct val="90000"/>
              </a:lnSpc>
              <a:spcBef>
                <a:spcPts val="500"/>
              </a:spcBef>
              <a:spcAft>
                <a:spcPts val="0"/>
              </a:spcAft>
              <a:buClr>
                <a:srgbClr val="8A8B8B"/>
              </a:buClr>
              <a:buSzPts val="1800"/>
              <a:buNone/>
              <a:defRPr sz="1800">
                <a:solidFill>
                  <a:srgbClr val="8A8B8B"/>
                </a:solidFill>
              </a:defRPr>
            </a:lvl3pPr>
            <a:lvl4pPr indent="-228600" lvl="3" marL="1828800" algn="l">
              <a:lnSpc>
                <a:spcPct val="90000"/>
              </a:lnSpc>
              <a:spcBef>
                <a:spcPts val="500"/>
              </a:spcBef>
              <a:spcAft>
                <a:spcPts val="0"/>
              </a:spcAft>
              <a:buClr>
                <a:srgbClr val="8A8B8B"/>
              </a:buClr>
              <a:buSzPts val="1600"/>
              <a:buNone/>
              <a:defRPr sz="1600">
                <a:solidFill>
                  <a:srgbClr val="8A8B8B"/>
                </a:solidFill>
              </a:defRPr>
            </a:lvl4pPr>
            <a:lvl5pPr indent="-228600" lvl="4" marL="2286000" algn="l">
              <a:lnSpc>
                <a:spcPct val="90000"/>
              </a:lnSpc>
              <a:spcBef>
                <a:spcPts val="500"/>
              </a:spcBef>
              <a:spcAft>
                <a:spcPts val="0"/>
              </a:spcAft>
              <a:buClr>
                <a:srgbClr val="8A8B8B"/>
              </a:buClr>
              <a:buSzPts val="1600"/>
              <a:buNone/>
              <a:defRPr sz="1600">
                <a:solidFill>
                  <a:srgbClr val="8A8B8B"/>
                </a:solidFill>
              </a:defRPr>
            </a:lvl5pPr>
            <a:lvl6pPr indent="-228600" lvl="5" marL="2743200" algn="l">
              <a:lnSpc>
                <a:spcPct val="90000"/>
              </a:lnSpc>
              <a:spcBef>
                <a:spcPts val="500"/>
              </a:spcBef>
              <a:spcAft>
                <a:spcPts val="0"/>
              </a:spcAft>
              <a:buClr>
                <a:srgbClr val="8A8B8B"/>
              </a:buClr>
              <a:buSzPts val="1600"/>
              <a:buNone/>
              <a:defRPr sz="1600">
                <a:solidFill>
                  <a:srgbClr val="8A8B8B"/>
                </a:solidFill>
              </a:defRPr>
            </a:lvl6pPr>
            <a:lvl7pPr indent="-228600" lvl="6" marL="3200400" algn="l">
              <a:lnSpc>
                <a:spcPct val="90000"/>
              </a:lnSpc>
              <a:spcBef>
                <a:spcPts val="500"/>
              </a:spcBef>
              <a:spcAft>
                <a:spcPts val="0"/>
              </a:spcAft>
              <a:buClr>
                <a:srgbClr val="8A8B8B"/>
              </a:buClr>
              <a:buSzPts val="1600"/>
              <a:buNone/>
              <a:defRPr sz="1600">
                <a:solidFill>
                  <a:srgbClr val="8A8B8B"/>
                </a:solidFill>
              </a:defRPr>
            </a:lvl7pPr>
            <a:lvl8pPr indent="-228600" lvl="7" marL="3657600" algn="l">
              <a:lnSpc>
                <a:spcPct val="90000"/>
              </a:lnSpc>
              <a:spcBef>
                <a:spcPts val="500"/>
              </a:spcBef>
              <a:spcAft>
                <a:spcPts val="0"/>
              </a:spcAft>
              <a:buClr>
                <a:srgbClr val="8A8B8B"/>
              </a:buClr>
              <a:buSzPts val="1600"/>
              <a:buNone/>
              <a:defRPr sz="1600">
                <a:solidFill>
                  <a:srgbClr val="8A8B8B"/>
                </a:solidFill>
              </a:defRPr>
            </a:lvl8pPr>
            <a:lvl9pPr indent="-228600" lvl="8" marL="4114800" algn="l">
              <a:lnSpc>
                <a:spcPct val="90000"/>
              </a:lnSpc>
              <a:spcBef>
                <a:spcPts val="500"/>
              </a:spcBef>
              <a:spcAft>
                <a:spcPts val="0"/>
              </a:spcAft>
              <a:buClr>
                <a:srgbClr val="8A8B8B"/>
              </a:buClr>
              <a:buSzPts val="1600"/>
              <a:buNone/>
              <a:defRPr sz="1600">
                <a:solidFill>
                  <a:srgbClr val="8A8B8B"/>
                </a:solidFill>
              </a:defRPr>
            </a:lvl9pPr>
          </a:lstStyle>
          <a:p/>
        </p:txBody>
      </p:sp>
      <p:sp>
        <p:nvSpPr>
          <p:cNvPr id="57" name="Google Shape;57;p4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45"/>
          <p:cNvSpPr txBox="1"/>
          <p:nvPr>
            <p:ph type="title"/>
          </p:nvPr>
        </p:nvSpPr>
        <p:spPr>
          <a:xfrm>
            <a:off x="360000" y="624069"/>
            <a:ext cx="11472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5"/>
          <p:cNvSpPr txBox="1"/>
          <p:nvPr>
            <p:ph idx="1" type="body"/>
          </p:nvPr>
        </p:nvSpPr>
        <p:spPr>
          <a:xfrm>
            <a:off x="360000" y="1940107"/>
            <a:ext cx="563757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45"/>
          <p:cNvSpPr txBox="1"/>
          <p:nvPr>
            <p:ph idx="2" type="body"/>
          </p:nvPr>
        </p:nvSpPr>
        <p:spPr>
          <a:xfrm>
            <a:off x="360000" y="2764019"/>
            <a:ext cx="5637575" cy="33211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45"/>
          <p:cNvSpPr txBox="1"/>
          <p:nvPr>
            <p:ph idx="3" type="body"/>
          </p:nvPr>
        </p:nvSpPr>
        <p:spPr>
          <a:xfrm>
            <a:off x="6172200" y="1940107"/>
            <a:ext cx="5659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45"/>
          <p:cNvSpPr txBox="1"/>
          <p:nvPr>
            <p:ph idx="4" type="body"/>
          </p:nvPr>
        </p:nvSpPr>
        <p:spPr>
          <a:xfrm>
            <a:off x="6172200" y="2764019"/>
            <a:ext cx="5659800" cy="33211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45"/>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p:nvPr/>
        </p:nvSpPr>
        <p:spPr>
          <a:xfrm>
            <a:off x="-24276" y="6775449"/>
            <a:ext cx="12251342" cy="11599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36"/>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Nunito Sans ExtraBold"/>
              <a:buNone/>
              <a:defRPr b="1" i="0" sz="4400" u="none" cap="none" strike="noStrike">
                <a:solidFill>
                  <a:schemeClr val="accent1"/>
                </a:solidFill>
                <a:latin typeface="Nunito Sans ExtraBold"/>
                <a:ea typeface="Nunito Sans ExtraBold"/>
                <a:cs typeface="Nunito Sans ExtraBold"/>
                <a:sym typeface="Nunito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6"/>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unito Sans"/>
                <a:ea typeface="Nunito Sans"/>
                <a:cs typeface="Nunito Sans"/>
                <a:sym typeface="Nuni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Sans"/>
                <a:ea typeface="Nunito Sans"/>
                <a:cs typeface="Nunito Sans"/>
                <a:sym typeface="Nuni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Nunito Sans"/>
                <a:ea typeface="Nunito Sans"/>
                <a:cs typeface="Nunito Sans"/>
                <a:sym typeface="Nuni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1"/>
                </a:solidFill>
                <a:latin typeface="Nunito Sans Light"/>
                <a:ea typeface="Nunito Sans Light"/>
                <a:cs typeface="Nunito Sans Light"/>
                <a:sym typeface="Nunito Sans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1pPr>
            <a:lvl2pPr indent="0" lvl="1"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2pPr>
            <a:lvl3pPr indent="0" lvl="2"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3pPr>
            <a:lvl4pPr indent="0" lvl="3"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4pPr>
            <a:lvl5pPr indent="0" lvl="4"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5pPr>
            <a:lvl6pPr indent="0" lvl="5"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6pPr>
            <a:lvl7pPr indent="0" lvl="6"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7pPr>
            <a:lvl8pPr indent="0" lvl="7"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8pPr>
            <a:lvl9pPr indent="0" lvl="8" marL="0" marR="0" rtl="0" algn="l">
              <a:spcBef>
                <a:spcPts val="0"/>
              </a:spcBef>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cxnSp>
        <p:nvCxnSpPr>
          <p:cNvPr id="15" name="Google Shape;15;p36"/>
          <p:cNvCxnSpPr/>
          <p:nvPr/>
        </p:nvCxnSpPr>
        <p:spPr>
          <a:xfrm>
            <a:off x="360000" y="6496826"/>
            <a:ext cx="3519850" cy="0"/>
          </a:xfrm>
          <a:prstGeom prst="straightConnector1">
            <a:avLst/>
          </a:prstGeom>
          <a:noFill/>
          <a:ln cap="flat" cmpd="sng" w="19050">
            <a:solidFill>
              <a:schemeClr val="dk1"/>
            </a:solidFill>
            <a:prstDash val="solid"/>
            <a:miter lim="800000"/>
            <a:headEnd len="sm" w="sm" type="none"/>
            <a:tailEnd len="sm" w="sm" type="none"/>
          </a:ln>
        </p:spPr>
      </p:cxnSp>
      <p:pic>
        <p:nvPicPr>
          <p:cNvPr id="16" name="Google Shape;16;p36"/>
          <p:cNvPicPr preferRelativeResize="0"/>
          <p:nvPr/>
        </p:nvPicPr>
        <p:blipFill rotWithShape="1">
          <a:blip r:embed="rId1">
            <a:alphaModFix/>
          </a:blip>
          <a:srcRect b="0" l="0" r="0" t="0"/>
          <a:stretch/>
        </p:blipFill>
        <p:spPr>
          <a:xfrm>
            <a:off x="360000" y="183852"/>
            <a:ext cx="1065600" cy="3599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15.png"/><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1" Type="http://schemas.openxmlformats.org/officeDocument/2006/relationships/slide" Target="/ppt/slides/slide33.xml"/><Relationship Id="rId10" Type="http://schemas.openxmlformats.org/officeDocument/2006/relationships/image" Target="../media/image9.png"/><Relationship Id="rId12"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5.xml"/><Relationship Id="rId4" Type="http://schemas.openxmlformats.org/officeDocument/2006/relationships/image" Target="../media/image4.png"/><Relationship Id="rId9" Type="http://schemas.openxmlformats.org/officeDocument/2006/relationships/slide" Target="/ppt/slides/slide28.xml"/><Relationship Id="rId5" Type="http://schemas.openxmlformats.org/officeDocument/2006/relationships/slide" Target="/ppt/slides/slide9.xml"/><Relationship Id="rId6" Type="http://schemas.openxmlformats.org/officeDocument/2006/relationships/image" Target="../media/image8.png"/><Relationship Id="rId7" Type="http://schemas.openxmlformats.org/officeDocument/2006/relationships/slide" Target="/ppt/slides/slide19.xml"/><Relationship Id="rId8"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A globe with a map on it&#10;&#10;Description automatically generated" id="100" name="Google Shape;100;p1"/>
          <p:cNvPicPr preferRelativeResize="0"/>
          <p:nvPr>
            <p:ph idx="2" type="pic"/>
          </p:nvPr>
        </p:nvPicPr>
        <p:blipFill rotWithShape="1">
          <a:blip r:embed="rId3">
            <a:alphaModFix/>
          </a:blip>
          <a:srcRect b="12500" l="0" r="0" t="12500"/>
          <a:stretch/>
        </p:blipFill>
        <p:spPr>
          <a:xfrm>
            <a:off x="0" y="0"/>
            <a:ext cx="6096000" cy="6858000"/>
          </a:xfrm>
          <a:prstGeom prst="rect">
            <a:avLst/>
          </a:prstGeom>
          <a:solidFill>
            <a:schemeClr val="dk1"/>
          </a:solidFill>
          <a:ln>
            <a:noFill/>
          </a:ln>
        </p:spPr>
      </p:pic>
      <p:sp>
        <p:nvSpPr>
          <p:cNvPr id="101" name="Google Shape;101;p1"/>
          <p:cNvSpPr txBox="1"/>
          <p:nvPr>
            <p:ph idx="11" type="ftr"/>
          </p:nvPr>
        </p:nvSpPr>
        <p:spPr>
          <a:xfrm>
            <a:off x="6826101" y="1614642"/>
            <a:ext cx="5150309" cy="210675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sz="3200">
                <a:latin typeface="Calibri"/>
                <a:ea typeface="Calibri"/>
                <a:cs typeface="Calibri"/>
                <a:sym typeface="Calibri"/>
              </a:rPr>
              <a:t>ACQF QCP Webinar 1: Introduction to the project activities</a:t>
            </a:r>
            <a:endParaRPr sz="3200">
              <a:latin typeface="Calibri"/>
              <a:ea typeface="Calibri"/>
              <a:cs typeface="Calibri"/>
              <a:sym typeface="Calibri"/>
            </a:endParaRPr>
          </a:p>
        </p:txBody>
      </p:sp>
      <p:sp>
        <p:nvSpPr>
          <p:cNvPr id="102" name="Google Shape;102;p1"/>
          <p:cNvSpPr txBox="1"/>
          <p:nvPr>
            <p:ph idx="1" type="body"/>
          </p:nvPr>
        </p:nvSpPr>
        <p:spPr>
          <a:xfrm>
            <a:off x="6456363" y="4249738"/>
            <a:ext cx="5378450" cy="330729"/>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1"/>
              </a:buClr>
              <a:buSzPct val="100000"/>
              <a:buNone/>
            </a:pPr>
            <a:r>
              <a:rPr lang="en-GB" sz="1800">
                <a:latin typeface="Calibri"/>
                <a:ea typeface="Calibri"/>
                <a:cs typeface="Calibri"/>
                <a:sym typeface="Calibri"/>
              </a:rPr>
              <a:t>Qualifications and Credentials Platform component of ACQF-II project</a:t>
            </a:r>
            <a:endParaRPr/>
          </a:p>
        </p:txBody>
      </p:sp>
      <p:sp>
        <p:nvSpPr>
          <p:cNvPr id="103" name="Google Shape;103;p1"/>
          <p:cNvSpPr txBox="1"/>
          <p:nvPr>
            <p:ph idx="3" type="body"/>
          </p:nvPr>
        </p:nvSpPr>
        <p:spPr>
          <a:xfrm>
            <a:off x="6454775" y="4910077"/>
            <a:ext cx="5378450" cy="1668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GB"/>
              <a:t>O8/03/2024</a:t>
            </a:r>
            <a:endParaRPr/>
          </a:p>
        </p:txBody>
      </p:sp>
      <p:pic>
        <p:nvPicPr>
          <p:cNvPr descr="A close-up of a logo&#10;&#10;Description automatically generated" id="104" name="Google Shape;104;p1"/>
          <p:cNvPicPr preferRelativeResize="0"/>
          <p:nvPr/>
        </p:nvPicPr>
        <p:blipFill rotWithShape="1">
          <a:blip r:embed="rId4">
            <a:alphaModFix/>
          </a:blip>
          <a:srcRect b="0" l="0" r="0" t="0"/>
          <a:stretch/>
        </p:blipFill>
        <p:spPr>
          <a:xfrm>
            <a:off x="8269663" y="339560"/>
            <a:ext cx="3784515" cy="616039"/>
          </a:xfrm>
          <a:prstGeom prst="rect">
            <a:avLst/>
          </a:prstGeom>
          <a:noFill/>
          <a:ln>
            <a:noFill/>
          </a:ln>
        </p:spPr>
      </p:pic>
      <p:pic>
        <p:nvPicPr>
          <p:cNvPr id="105" name="Google Shape;105;p1"/>
          <p:cNvPicPr preferRelativeResize="0"/>
          <p:nvPr/>
        </p:nvPicPr>
        <p:blipFill rotWithShape="1">
          <a:blip r:embed="rId5">
            <a:alphaModFix/>
          </a:blip>
          <a:srcRect b="0" l="0" r="0" t="0"/>
          <a:stretch/>
        </p:blipFill>
        <p:spPr>
          <a:xfrm>
            <a:off x="7458271" y="6345703"/>
            <a:ext cx="3371458" cy="4656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359999" y="615430"/>
            <a:ext cx="11467851" cy="11167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Nunito Sans ExtraBold"/>
              <a:buNone/>
            </a:pPr>
            <a:r>
              <a:rPr lang="en-GB"/>
              <a:t>The QCP component of ACQF-II project project in a nutshell</a:t>
            </a:r>
            <a:endParaRPr/>
          </a:p>
        </p:txBody>
      </p:sp>
      <p:sp>
        <p:nvSpPr>
          <p:cNvPr id="173" name="Google Shape;173;p10"/>
          <p:cNvSpPr txBox="1"/>
          <p:nvPr>
            <p:ph idx="2" type="body"/>
          </p:nvPr>
        </p:nvSpPr>
        <p:spPr>
          <a:xfrm>
            <a:off x="560444" y="2098028"/>
            <a:ext cx="10703904" cy="379714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400"/>
              <a:buNone/>
            </a:pPr>
            <a:r>
              <a:rPr lang="en-GB" sz="2400"/>
              <a:t>Over the lifetime of the project, we will deliver:</a:t>
            </a:r>
            <a:endParaRPr/>
          </a:p>
          <a:p>
            <a:pPr indent="-228600" lvl="0" marL="228600" rtl="0" algn="just">
              <a:lnSpc>
                <a:spcPct val="90000"/>
              </a:lnSpc>
              <a:spcBef>
                <a:spcPts val="1000"/>
              </a:spcBef>
              <a:spcAft>
                <a:spcPts val="0"/>
              </a:spcAft>
              <a:buClr>
                <a:schemeClr val="dk1"/>
              </a:buClr>
              <a:buSzPts val="2400"/>
              <a:buChar char="•"/>
            </a:pPr>
            <a:r>
              <a:rPr lang="en-GB" sz="2400"/>
              <a:t>Package A: Develop a strategic concept for ACQF QCP</a:t>
            </a:r>
            <a:endParaRPr sz="2400"/>
          </a:p>
          <a:p>
            <a:pPr indent="-228600" lvl="0" marL="228600" rtl="0" algn="just">
              <a:lnSpc>
                <a:spcPct val="90000"/>
              </a:lnSpc>
              <a:spcBef>
                <a:spcPts val="1000"/>
              </a:spcBef>
              <a:spcAft>
                <a:spcPts val="0"/>
              </a:spcAft>
              <a:buClr>
                <a:schemeClr val="dk1"/>
              </a:buClr>
              <a:buSzPts val="2400"/>
              <a:buChar char="•"/>
            </a:pPr>
            <a:r>
              <a:rPr lang="en-GB" sz="2400"/>
              <a:t>Package B: Baseline analysis and stakeholders' consultation</a:t>
            </a:r>
            <a:endParaRPr sz="2400"/>
          </a:p>
          <a:p>
            <a:pPr indent="-228600" lvl="0" marL="228600" rtl="0" algn="just">
              <a:lnSpc>
                <a:spcPct val="90000"/>
              </a:lnSpc>
              <a:spcBef>
                <a:spcPts val="1000"/>
              </a:spcBef>
              <a:spcAft>
                <a:spcPts val="0"/>
              </a:spcAft>
              <a:buClr>
                <a:schemeClr val="dk1"/>
              </a:buClr>
              <a:buSzPts val="2400"/>
              <a:buChar char="•"/>
            </a:pPr>
            <a:r>
              <a:rPr lang="en-GB" sz="2400"/>
              <a:t>Package C (in subsequent project phases):</a:t>
            </a:r>
            <a:endParaRPr/>
          </a:p>
          <a:p>
            <a:pPr indent="-228600" lvl="1" marL="685800" rtl="0" algn="just">
              <a:lnSpc>
                <a:spcPct val="90000"/>
              </a:lnSpc>
              <a:spcBef>
                <a:spcPts val="500"/>
              </a:spcBef>
              <a:spcAft>
                <a:spcPts val="0"/>
              </a:spcAft>
              <a:buClr>
                <a:schemeClr val="dk1"/>
              </a:buClr>
              <a:buSzPts val="2000"/>
              <a:buChar char="•"/>
            </a:pPr>
            <a:r>
              <a:rPr lang="en-GB" sz="2000"/>
              <a:t>Technical development of ACQF QCP</a:t>
            </a:r>
            <a:endParaRPr/>
          </a:p>
          <a:p>
            <a:pPr indent="-228600" lvl="1" marL="685800" rtl="0" algn="just">
              <a:lnSpc>
                <a:spcPct val="90000"/>
              </a:lnSpc>
              <a:spcBef>
                <a:spcPts val="500"/>
              </a:spcBef>
              <a:spcAft>
                <a:spcPts val="0"/>
              </a:spcAft>
              <a:buClr>
                <a:schemeClr val="dk1"/>
              </a:buClr>
              <a:buSzPts val="2000"/>
              <a:buChar char="•"/>
            </a:pPr>
            <a:r>
              <a:rPr lang="en-GB" sz="2000"/>
              <a:t>Data collection for ACQF QCP</a:t>
            </a:r>
            <a:endParaRPr/>
          </a:p>
          <a:p>
            <a:pPr indent="-228600" lvl="1" marL="685800" rtl="0" algn="just">
              <a:lnSpc>
                <a:spcPct val="90000"/>
              </a:lnSpc>
              <a:spcBef>
                <a:spcPts val="500"/>
              </a:spcBef>
              <a:spcAft>
                <a:spcPts val="0"/>
              </a:spcAft>
              <a:buClr>
                <a:schemeClr val="dk1"/>
              </a:buClr>
              <a:buSzPts val="2000"/>
              <a:buChar char="•"/>
            </a:pPr>
            <a:r>
              <a:rPr lang="en-GB" sz="2000"/>
              <a:t>Handover of ACQF QCP</a:t>
            </a:r>
            <a:endParaRPr/>
          </a:p>
          <a:p>
            <a:pPr indent="-228600" lvl="1" marL="685800" rtl="0" algn="just">
              <a:lnSpc>
                <a:spcPct val="90000"/>
              </a:lnSpc>
              <a:spcBef>
                <a:spcPts val="500"/>
              </a:spcBef>
              <a:spcAft>
                <a:spcPts val="0"/>
              </a:spcAft>
              <a:buClr>
                <a:schemeClr val="dk1"/>
              </a:buClr>
              <a:buSzPts val="2000"/>
              <a:buChar char="•"/>
            </a:pPr>
            <a:r>
              <a:rPr lang="en-GB" sz="2000"/>
              <a:t>Capacity development and advocacy</a:t>
            </a:r>
            <a:endParaRPr/>
          </a:p>
          <a:p>
            <a:pPr indent="-101600" lvl="1" marL="685800" rtl="0" algn="just">
              <a:lnSpc>
                <a:spcPct val="90000"/>
              </a:lnSpc>
              <a:spcBef>
                <a:spcPts val="500"/>
              </a:spcBef>
              <a:spcAft>
                <a:spcPts val="0"/>
              </a:spcAft>
              <a:buClr>
                <a:schemeClr val="dk1"/>
              </a:buClr>
              <a:buSzPts val="2000"/>
              <a:buNone/>
            </a:pPr>
            <a:r>
              <a:t/>
            </a:r>
            <a:endParaRPr sz="2000"/>
          </a:p>
        </p:txBody>
      </p:sp>
      <p:sp>
        <p:nvSpPr>
          <p:cNvPr id="174" name="Google Shape;174;p1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None/>
            </a:pPr>
            <a:r>
              <a:rPr lang="en-GB" sz="800"/>
              <a:t>ACQF QCP Webinar 1: Introduction to the project activities</a:t>
            </a:r>
            <a:endParaRPr/>
          </a:p>
        </p:txBody>
      </p:sp>
      <p:sp>
        <p:nvSpPr>
          <p:cNvPr id="175" name="Google Shape;175;p1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ph type="title"/>
          </p:nvPr>
        </p:nvSpPr>
        <p:spPr>
          <a:xfrm>
            <a:off x="359999" y="615430"/>
            <a:ext cx="11467851" cy="11167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Nunito Sans ExtraBold"/>
              <a:buNone/>
            </a:pPr>
            <a:r>
              <a:rPr lang="en-GB"/>
              <a:t>Package A: Develop a proof of concept of the ACQF QCP</a:t>
            </a:r>
            <a:endParaRPr/>
          </a:p>
        </p:txBody>
      </p:sp>
      <p:sp>
        <p:nvSpPr>
          <p:cNvPr id="182" name="Google Shape;182;p11"/>
          <p:cNvSpPr txBox="1"/>
          <p:nvPr>
            <p:ph idx="2" type="body"/>
          </p:nvPr>
        </p:nvSpPr>
        <p:spPr>
          <a:xfrm>
            <a:off x="560444" y="1755521"/>
            <a:ext cx="10703904" cy="379714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400"/>
              <a:buNone/>
            </a:pPr>
            <a:r>
              <a:rPr lang="en-GB" sz="2400"/>
              <a:t>The main objectives of this activity are to:</a:t>
            </a:r>
            <a:endParaRPr/>
          </a:p>
          <a:p>
            <a:pPr indent="-228600" lvl="0" marL="228600" rtl="0" algn="just">
              <a:lnSpc>
                <a:spcPct val="90000"/>
              </a:lnSpc>
              <a:spcBef>
                <a:spcPts val="1000"/>
              </a:spcBef>
              <a:spcAft>
                <a:spcPts val="0"/>
              </a:spcAft>
              <a:buClr>
                <a:schemeClr val="dk1"/>
              </a:buClr>
              <a:buSzPts val="2400"/>
              <a:buChar char="•"/>
            </a:pPr>
            <a:r>
              <a:rPr b="1" lang="en-GB" sz="2400"/>
              <a:t>Document the user needs and expectations; </a:t>
            </a:r>
            <a:r>
              <a:rPr lang="en-GB" sz="2400"/>
              <a:t>Coming from results of Package B: and analyse the requirements, preferences, and challenges of all stakeholders to ensure the platform meets their needs.</a:t>
            </a:r>
            <a:endParaRPr/>
          </a:p>
          <a:p>
            <a:pPr indent="-228600" lvl="0" marL="228600" rtl="0" algn="just">
              <a:lnSpc>
                <a:spcPct val="90000"/>
              </a:lnSpc>
              <a:spcBef>
                <a:spcPts val="1000"/>
              </a:spcBef>
              <a:spcAft>
                <a:spcPts val="0"/>
              </a:spcAft>
              <a:buClr>
                <a:schemeClr val="dk1"/>
              </a:buClr>
              <a:buSzPts val="2400"/>
              <a:buChar char="•"/>
            </a:pPr>
            <a:r>
              <a:rPr b="1" lang="en-GB" sz="2400"/>
              <a:t>Outline the technologies and architectures of the ACQF QCP; </a:t>
            </a:r>
            <a:r>
              <a:rPr lang="en-GB" sz="2400"/>
              <a:t>Assess and select suitable technologies and architectural designs that support scalability, security, and interoperability.</a:t>
            </a:r>
            <a:endParaRPr/>
          </a:p>
          <a:p>
            <a:pPr indent="-228600" lvl="0" marL="228600" rtl="0" algn="just">
              <a:lnSpc>
                <a:spcPct val="90000"/>
              </a:lnSpc>
              <a:spcBef>
                <a:spcPts val="1000"/>
              </a:spcBef>
              <a:spcAft>
                <a:spcPts val="0"/>
              </a:spcAft>
              <a:buClr>
                <a:schemeClr val="dk1"/>
              </a:buClr>
              <a:buSzPts val="2400"/>
              <a:buChar char="•"/>
            </a:pPr>
            <a:r>
              <a:rPr b="1" lang="en-GB" sz="2400"/>
              <a:t>Produce a technical blueprint for the system;</a:t>
            </a:r>
            <a:r>
              <a:rPr lang="en-GB" sz="2400"/>
              <a:t> Create a technical plan that outlines the system's components, data model and integration points.</a:t>
            </a:r>
            <a:endParaRPr/>
          </a:p>
        </p:txBody>
      </p:sp>
      <p:sp>
        <p:nvSpPr>
          <p:cNvPr id="183" name="Google Shape;183;p11"/>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None/>
            </a:pPr>
            <a:r>
              <a:rPr lang="en-GB" sz="800"/>
              <a:t>ACQF QCP Webinar 1: Introduction to the project activities</a:t>
            </a:r>
            <a:endParaRPr/>
          </a:p>
        </p:txBody>
      </p:sp>
      <p:sp>
        <p:nvSpPr>
          <p:cNvPr id="184" name="Google Shape;184;p1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359999" y="615430"/>
            <a:ext cx="11467851" cy="11167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Nunito Sans ExtraBold"/>
              <a:buNone/>
            </a:pPr>
            <a:r>
              <a:rPr lang="en-GB" sz="3600"/>
              <a:t>Package B: Baseline analysis and stakeholder consultation</a:t>
            </a:r>
            <a:endParaRPr sz="3600"/>
          </a:p>
        </p:txBody>
      </p:sp>
      <p:sp>
        <p:nvSpPr>
          <p:cNvPr id="190" name="Google Shape;190;p12"/>
          <p:cNvSpPr txBox="1"/>
          <p:nvPr>
            <p:ph idx="2" type="body"/>
          </p:nvPr>
        </p:nvSpPr>
        <p:spPr>
          <a:xfrm>
            <a:off x="560444" y="1732192"/>
            <a:ext cx="10703904" cy="283980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200"/>
              <a:buNone/>
            </a:pPr>
            <a:r>
              <a:rPr lang="en-GB" sz="2200"/>
              <a:t>The main objectives of this activity are to:</a:t>
            </a:r>
            <a:endParaRPr/>
          </a:p>
          <a:p>
            <a:pPr indent="-228600" lvl="0" marL="228600" rtl="0" algn="just">
              <a:lnSpc>
                <a:spcPct val="90000"/>
              </a:lnSpc>
              <a:spcBef>
                <a:spcPts val="1000"/>
              </a:spcBef>
              <a:spcAft>
                <a:spcPts val="0"/>
              </a:spcAft>
              <a:buClr>
                <a:schemeClr val="dk1"/>
              </a:buClr>
              <a:buSzPts val="2200"/>
              <a:buChar char="•"/>
            </a:pPr>
            <a:r>
              <a:rPr b="1" lang="en-GB" sz="2200"/>
              <a:t>Collect</a:t>
            </a:r>
            <a:r>
              <a:rPr lang="en-GB" sz="2200"/>
              <a:t> </a:t>
            </a:r>
            <a:r>
              <a:rPr b="1" lang="en-GB" sz="2200"/>
              <a:t>quantitative data</a:t>
            </a:r>
            <a:r>
              <a:rPr lang="en-GB" sz="2200"/>
              <a:t> from identified stakeholders via a survey. This will map existing practices, stage of development of QDBs, stakeholder needs, national capacities &amp; resources and other issues. The primary target groups are relevant national authorities. </a:t>
            </a:r>
            <a:endParaRPr/>
          </a:p>
          <a:p>
            <a:pPr indent="-228600" lvl="0" marL="228600" rtl="0" algn="just">
              <a:lnSpc>
                <a:spcPct val="90000"/>
              </a:lnSpc>
              <a:spcBef>
                <a:spcPts val="1000"/>
              </a:spcBef>
              <a:spcAft>
                <a:spcPts val="0"/>
              </a:spcAft>
              <a:buClr>
                <a:schemeClr val="dk1"/>
              </a:buClr>
              <a:buSzPts val="2200"/>
              <a:buChar char="•"/>
            </a:pPr>
            <a:r>
              <a:rPr b="1" lang="en-GB" sz="2200"/>
              <a:t>Explore stakeholder perspectives</a:t>
            </a:r>
            <a:r>
              <a:rPr lang="en-GB" sz="2200"/>
              <a:t> in greater depth, allowing nuanced interpretations of the baseline conditions via webinars. Webinars will allow us to gather additional feedback, discuss more complex questions and enrich our quantitative data.</a:t>
            </a:r>
            <a:endParaRPr/>
          </a:p>
        </p:txBody>
      </p:sp>
      <p:sp>
        <p:nvSpPr>
          <p:cNvPr id="191" name="Google Shape;191;p12"/>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None/>
            </a:pPr>
            <a:r>
              <a:rPr lang="en-GB" sz="800"/>
              <a:t>ACQF QCP Webinar 1: Introduction to the project activities</a:t>
            </a:r>
            <a:endParaRPr/>
          </a:p>
        </p:txBody>
      </p:sp>
      <p:sp>
        <p:nvSpPr>
          <p:cNvPr id="192" name="Google Shape;192;p1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193" name="Google Shape;193;p12"/>
          <p:cNvSpPr txBox="1"/>
          <p:nvPr/>
        </p:nvSpPr>
        <p:spPr>
          <a:xfrm>
            <a:off x="560444" y="5006414"/>
            <a:ext cx="10548323" cy="1376313"/>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chemeClr val="dk1"/>
              </a:buClr>
              <a:buSzPts val="2200"/>
              <a:buFont typeface="Arial"/>
              <a:buChar char="•"/>
            </a:pPr>
            <a:r>
              <a:rPr b="1" i="0" lang="en-GB" sz="2200" u="none" cap="none" strike="noStrike">
                <a:solidFill>
                  <a:schemeClr val="dk1"/>
                </a:solidFill>
                <a:latin typeface="Nunito Sans"/>
                <a:ea typeface="Nunito Sans"/>
                <a:cs typeface="Nunito Sans"/>
                <a:sym typeface="Nunito Sans"/>
              </a:rPr>
              <a:t>Baseline analysis report</a:t>
            </a:r>
            <a:r>
              <a:rPr b="0" i="0" lang="en-GB" sz="2200" u="none" cap="none" strike="noStrike">
                <a:solidFill>
                  <a:schemeClr val="dk1"/>
                </a:solidFill>
                <a:latin typeface="Nunito Sans"/>
                <a:ea typeface="Nunito Sans"/>
                <a:cs typeface="Nunito Sans"/>
                <a:sym typeface="Nunito Sans"/>
              </a:rPr>
              <a:t>: synthesising the findings of the survey and webinars.  The report will provide an overview of existing practices, development stages of QDBs, evaluate technical viability matters and other needs of the stakeholders. </a:t>
            </a:r>
            <a:endParaRPr/>
          </a:p>
        </p:txBody>
      </p:sp>
      <p:sp>
        <p:nvSpPr>
          <p:cNvPr id="194" name="Google Shape;194;p12"/>
          <p:cNvSpPr/>
          <p:nvPr/>
        </p:nvSpPr>
        <p:spPr>
          <a:xfrm>
            <a:off x="5456918" y="4557294"/>
            <a:ext cx="596348" cy="304800"/>
          </a:xfrm>
          <a:prstGeom prst="downArrow">
            <a:avLst>
              <a:gd fmla="val 50000" name="adj1"/>
              <a:gd fmla="val 50000" name="adj2"/>
            </a:avLst>
          </a:prstGeom>
          <a:solidFill>
            <a:schemeClr val="accent1"/>
          </a:solidFill>
          <a:ln cap="flat" cmpd="sng" w="12700">
            <a:solidFill>
              <a:srgbClr val="00461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1640542" y="154183"/>
            <a:ext cx="10765532" cy="7516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Package C: Subsequent phases</a:t>
            </a:r>
            <a:endParaRPr/>
          </a:p>
        </p:txBody>
      </p:sp>
      <p:sp>
        <p:nvSpPr>
          <p:cNvPr id="201" name="Google Shape;201;p1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None/>
            </a:pPr>
            <a:r>
              <a:rPr lang="en-GB" sz="800"/>
              <a:t>ACQF QCP Webinar 1: Introduction to the project activities</a:t>
            </a:r>
            <a:endParaRPr/>
          </a:p>
        </p:txBody>
      </p:sp>
      <p:sp>
        <p:nvSpPr>
          <p:cNvPr id="202" name="Google Shape;202;p1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descr="A screenshot of a computer program&#10;&#10;Description automatically generated" id="203" name="Google Shape;203;p13"/>
          <p:cNvPicPr preferRelativeResize="0"/>
          <p:nvPr/>
        </p:nvPicPr>
        <p:blipFill rotWithShape="1">
          <a:blip r:embed="rId3">
            <a:alphaModFix/>
          </a:blip>
          <a:srcRect b="0" l="0" r="0" t="0"/>
          <a:stretch/>
        </p:blipFill>
        <p:spPr>
          <a:xfrm>
            <a:off x="324141" y="1480892"/>
            <a:ext cx="5655650" cy="3830695"/>
          </a:xfrm>
          <a:prstGeom prst="rect">
            <a:avLst/>
          </a:prstGeom>
          <a:noFill/>
          <a:ln>
            <a:noFill/>
          </a:ln>
        </p:spPr>
      </p:pic>
      <p:sp>
        <p:nvSpPr>
          <p:cNvPr id="204" name="Google Shape;204;p13"/>
          <p:cNvSpPr txBox="1"/>
          <p:nvPr>
            <p:ph idx="2" type="body"/>
          </p:nvPr>
        </p:nvSpPr>
        <p:spPr>
          <a:xfrm>
            <a:off x="6306670" y="1303253"/>
            <a:ext cx="5655650" cy="4251494"/>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GB" sz="1600" u="sng"/>
              <a:t>Slide 13 – Package C) - Comments ACQF-II coordinator</a:t>
            </a:r>
            <a:r>
              <a:rPr lang="en-GB" sz="1600"/>
              <a:t>:</a:t>
            </a:r>
            <a:endParaRPr/>
          </a:p>
          <a:p>
            <a:pPr indent="0" lvl="0" marL="0" rtl="0" algn="l">
              <a:lnSpc>
                <a:spcPct val="90000"/>
              </a:lnSpc>
              <a:spcBef>
                <a:spcPts val="1000"/>
              </a:spcBef>
              <a:spcAft>
                <a:spcPts val="0"/>
              </a:spcAft>
              <a:buClr>
                <a:schemeClr val="dk1"/>
              </a:buClr>
              <a:buSzPts val="1600"/>
              <a:buNone/>
            </a:pPr>
            <a:r>
              <a:rPr lang="en-GB" sz="1600"/>
              <a:t>The plan has some discrepancies in terms of logic, which need to be addressed. The most visible cases to be reviewed are:</a:t>
            </a:r>
            <a:endParaRPr/>
          </a:p>
          <a:p>
            <a:pPr indent="-342900" lvl="0" marL="342900" rtl="0" algn="l">
              <a:lnSpc>
                <a:spcPct val="90000"/>
              </a:lnSpc>
              <a:spcBef>
                <a:spcPts val="1000"/>
              </a:spcBef>
              <a:spcAft>
                <a:spcPts val="0"/>
              </a:spcAft>
              <a:buClr>
                <a:schemeClr val="dk1"/>
              </a:buClr>
              <a:buSzPts val="1600"/>
              <a:buFont typeface="Calibri"/>
              <a:buAutoNum type="alphaLcParenR"/>
            </a:pPr>
            <a:r>
              <a:rPr b="1" lang="en-GB" sz="1600"/>
              <a:t>Under the item 1 </a:t>
            </a:r>
            <a:r>
              <a:rPr lang="en-GB" sz="1600"/>
              <a:t>(Technical development of ACQF QCP): a) step 1: should be “database functional and demonstration”; </a:t>
            </a:r>
            <a:endParaRPr/>
          </a:p>
          <a:p>
            <a:pPr indent="-342900" lvl="0" marL="342900" rtl="0" algn="l">
              <a:lnSpc>
                <a:spcPct val="90000"/>
              </a:lnSpc>
              <a:spcBef>
                <a:spcPts val="1000"/>
              </a:spcBef>
              <a:spcAft>
                <a:spcPts val="0"/>
              </a:spcAft>
              <a:buClr>
                <a:schemeClr val="dk1"/>
              </a:buClr>
              <a:buSzPts val="1600"/>
              <a:buFont typeface="Calibri"/>
              <a:buAutoNum type="alphaLcParenR"/>
            </a:pPr>
            <a:r>
              <a:rPr b="1" lang="en-GB" sz="1600"/>
              <a:t>Under the item 2 </a:t>
            </a:r>
            <a:r>
              <a:rPr lang="en-GB" sz="1600"/>
              <a:t>(Data collection for ACQF QCP): a) The Handbook should comprehensively and fully describe the QCP for users at national and continental levels. It is not a Handbook on data collection only. B) What is the scope of “National Guidance document” – is this a chapter or module of the Handbook?</a:t>
            </a:r>
            <a:endParaRPr/>
          </a:p>
          <a:p>
            <a:pPr indent="-342900" lvl="0" marL="342900" rtl="0" algn="l">
              <a:lnSpc>
                <a:spcPct val="90000"/>
              </a:lnSpc>
              <a:spcBef>
                <a:spcPts val="1000"/>
              </a:spcBef>
              <a:spcAft>
                <a:spcPts val="0"/>
              </a:spcAft>
              <a:buClr>
                <a:schemeClr val="dk1"/>
              </a:buClr>
              <a:buSzPts val="1600"/>
              <a:buFont typeface="Calibri"/>
              <a:buAutoNum type="alphaLcParenR"/>
            </a:pPr>
            <a:r>
              <a:rPr b="1" lang="en-GB" sz="1600"/>
              <a:t>Under the item 3 </a:t>
            </a:r>
            <a:r>
              <a:rPr lang="en-GB" sz="1600"/>
              <a:t>(Capacity development): what is the scope of “Material”? Is this the Training Manual and pedagogic videos (as per ToRs)?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4"/>
          <p:cNvSpPr/>
          <p:nvPr/>
        </p:nvSpPr>
        <p:spPr>
          <a:xfrm>
            <a:off x="0" y="-29646"/>
            <a:ext cx="12192000" cy="695194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1" name="Google Shape;211;p14"/>
          <p:cNvSpPr txBox="1"/>
          <p:nvPr>
            <p:ph type="title"/>
          </p:nvPr>
        </p:nvSpPr>
        <p:spPr>
          <a:xfrm>
            <a:off x="359999" y="615430"/>
            <a:ext cx="11467851" cy="11167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Package C: Subsequent phases</a:t>
            </a:r>
            <a:endParaRPr/>
          </a:p>
        </p:txBody>
      </p:sp>
      <p:pic>
        <p:nvPicPr>
          <p:cNvPr descr="A screenshot of a computer program&#10;&#10;Description automatically generated" id="212" name="Google Shape;212;p14"/>
          <p:cNvPicPr preferRelativeResize="0"/>
          <p:nvPr/>
        </p:nvPicPr>
        <p:blipFill rotWithShape="1">
          <a:blip r:embed="rId3">
            <a:alphaModFix/>
          </a:blip>
          <a:srcRect b="0" l="0" r="0" t="0"/>
          <a:stretch/>
        </p:blipFill>
        <p:spPr>
          <a:xfrm>
            <a:off x="88224" y="626229"/>
            <a:ext cx="11806120" cy="5781915"/>
          </a:xfrm>
          <a:prstGeom prst="rect">
            <a:avLst/>
          </a:prstGeom>
          <a:noFill/>
          <a:ln>
            <a:noFill/>
          </a:ln>
        </p:spPr>
      </p:pic>
      <p:sp>
        <p:nvSpPr>
          <p:cNvPr id="213" name="Google Shape;213;p14"/>
          <p:cNvSpPr txBox="1"/>
          <p:nvPr>
            <p:ph idx="2" type="body"/>
          </p:nvPr>
        </p:nvSpPr>
        <p:spPr>
          <a:xfrm>
            <a:off x="6172200" y="1825625"/>
            <a:ext cx="5655650" cy="4251494"/>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5"/>
          <p:cNvSpPr/>
          <p:nvPr/>
        </p:nvSpPr>
        <p:spPr>
          <a:xfrm>
            <a:off x="0" y="-29646"/>
            <a:ext cx="12192000" cy="695194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0" name="Google Shape;220;p15"/>
          <p:cNvSpPr txBox="1"/>
          <p:nvPr>
            <p:ph type="title"/>
          </p:nvPr>
        </p:nvSpPr>
        <p:spPr>
          <a:xfrm>
            <a:off x="359999" y="615430"/>
            <a:ext cx="11467851" cy="11167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Package C: Subsequent phases</a:t>
            </a:r>
            <a:endParaRPr/>
          </a:p>
        </p:txBody>
      </p:sp>
      <p:pic>
        <p:nvPicPr>
          <p:cNvPr descr="A screenshot of a computer program&#10;&#10;Description automatically generated" id="221" name="Google Shape;221;p15"/>
          <p:cNvPicPr preferRelativeResize="0"/>
          <p:nvPr/>
        </p:nvPicPr>
        <p:blipFill rotWithShape="1">
          <a:blip r:embed="rId3">
            <a:alphaModFix amt="20000"/>
          </a:blip>
          <a:srcRect b="0" l="0" r="0" t="0"/>
          <a:stretch/>
        </p:blipFill>
        <p:spPr>
          <a:xfrm>
            <a:off x="88224" y="626229"/>
            <a:ext cx="11806120" cy="5781915"/>
          </a:xfrm>
          <a:prstGeom prst="rect">
            <a:avLst/>
          </a:prstGeom>
          <a:noFill/>
          <a:ln>
            <a:noFill/>
          </a:ln>
        </p:spPr>
      </p:pic>
      <p:pic>
        <p:nvPicPr>
          <p:cNvPr descr="A screenshot of a computer program&#10;&#10;Description automatically generated" id="222" name="Google Shape;222;p15"/>
          <p:cNvPicPr preferRelativeResize="0"/>
          <p:nvPr/>
        </p:nvPicPr>
        <p:blipFill rotWithShape="1">
          <a:blip r:embed="rId3">
            <a:alphaModFix/>
          </a:blip>
          <a:srcRect b="65681" l="0" r="0" t="0"/>
          <a:stretch/>
        </p:blipFill>
        <p:spPr>
          <a:xfrm>
            <a:off x="88224" y="644623"/>
            <a:ext cx="11806120" cy="19842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6"/>
          <p:cNvSpPr/>
          <p:nvPr/>
        </p:nvSpPr>
        <p:spPr>
          <a:xfrm>
            <a:off x="0" y="-29646"/>
            <a:ext cx="12192000" cy="695194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A screenshot of a computer program&#10;&#10;Description automatically generated" id="229" name="Google Shape;229;p16"/>
          <p:cNvPicPr preferRelativeResize="0"/>
          <p:nvPr/>
        </p:nvPicPr>
        <p:blipFill rotWithShape="1">
          <a:blip r:embed="rId3">
            <a:alphaModFix amt="20000"/>
          </a:blip>
          <a:srcRect b="0" l="0" r="0" t="0"/>
          <a:stretch/>
        </p:blipFill>
        <p:spPr>
          <a:xfrm>
            <a:off x="88224" y="626229"/>
            <a:ext cx="11806120" cy="5781915"/>
          </a:xfrm>
          <a:prstGeom prst="rect">
            <a:avLst/>
          </a:prstGeom>
          <a:noFill/>
          <a:ln>
            <a:noFill/>
          </a:ln>
        </p:spPr>
      </p:pic>
      <p:pic>
        <p:nvPicPr>
          <p:cNvPr descr="A screenshot of a computer program&#10;&#10;Description automatically generated" id="230" name="Google Shape;230;p16"/>
          <p:cNvPicPr preferRelativeResize="0"/>
          <p:nvPr/>
        </p:nvPicPr>
        <p:blipFill rotWithShape="1">
          <a:blip r:embed="rId3">
            <a:alphaModFix/>
          </a:blip>
          <a:srcRect b="39117" l="0" r="0" t="33948"/>
          <a:stretch/>
        </p:blipFill>
        <p:spPr>
          <a:xfrm>
            <a:off x="88224" y="2607469"/>
            <a:ext cx="11806120" cy="1557337"/>
          </a:xfrm>
          <a:prstGeom prst="rect">
            <a:avLst/>
          </a:prstGeom>
          <a:noFill/>
          <a:ln>
            <a:noFill/>
          </a:ln>
        </p:spPr>
      </p:pic>
      <p:sp>
        <p:nvSpPr>
          <p:cNvPr id="231" name="Google Shape;231;p16"/>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7"/>
          <p:cNvSpPr/>
          <p:nvPr/>
        </p:nvSpPr>
        <p:spPr>
          <a:xfrm>
            <a:off x="0" y="-29646"/>
            <a:ext cx="12192000" cy="695194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A screenshot of a computer program&#10;&#10;Description automatically generated" id="238" name="Google Shape;238;p17"/>
          <p:cNvPicPr preferRelativeResize="0"/>
          <p:nvPr/>
        </p:nvPicPr>
        <p:blipFill rotWithShape="1">
          <a:blip r:embed="rId3">
            <a:alphaModFix amt="20000"/>
          </a:blip>
          <a:srcRect b="0" l="0" r="0" t="0"/>
          <a:stretch/>
        </p:blipFill>
        <p:spPr>
          <a:xfrm>
            <a:off x="88224" y="626229"/>
            <a:ext cx="11806120" cy="5781915"/>
          </a:xfrm>
          <a:prstGeom prst="rect">
            <a:avLst/>
          </a:prstGeom>
          <a:noFill/>
          <a:ln>
            <a:noFill/>
          </a:ln>
        </p:spPr>
      </p:pic>
      <p:pic>
        <p:nvPicPr>
          <p:cNvPr descr="A screenshot of a computer program&#10;&#10;Description automatically generated" id="239" name="Google Shape;239;p17"/>
          <p:cNvPicPr preferRelativeResize="0"/>
          <p:nvPr/>
        </p:nvPicPr>
        <p:blipFill rotWithShape="1">
          <a:blip r:embed="rId3">
            <a:alphaModFix/>
          </a:blip>
          <a:srcRect b="17246" l="0" r="0" t="60636"/>
          <a:stretch/>
        </p:blipFill>
        <p:spPr>
          <a:xfrm>
            <a:off x="88224" y="4150519"/>
            <a:ext cx="11806120" cy="1278731"/>
          </a:xfrm>
          <a:prstGeom prst="rect">
            <a:avLst/>
          </a:prstGeom>
          <a:noFill/>
          <a:ln>
            <a:noFill/>
          </a:ln>
        </p:spPr>
      </p:pic>
      <p:sp>
        <p:nvSpPr>
          <p:cNvPr id="240" name="Google Shape;240;p17"/>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8"/>
          <p:cNvSpPr/>
          <p:nvPr/>
        </p:nvSpPr>
        <p:spPr>
          <a:xfrm>
            <a:off x="0" y="-29646"/>
            <a:ext cx="12192000" cy="695194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A screenshot of a computer program&#10;&#10;Description automatically generated" id="247" name="Google Shape;247;p18"/>
          <p:cNvPicPr preferRelativeResize="0"/>
          <p:nvPr/>
        </p:nvPicPr>
        <p:blipFill rotWithShape="1">
          <a:blip r:embed="rId3">
            <a:alphaModFix amt="20000"/>
          </a:blip>
          <a:srcRect b="0" l="0" r="0" t="0"/>
          <a:stretch/>
        </p:blipFill>
        <p:spPr>
          <a:xfrm>
            <a:off x="88224" y="626229"/>
            <a:ext cx="11806120" cy="5781915"/>
          </a:xfrm>
          <a:prstGeom prst="rect">
            <a:avLst/>
          </a:prstGeom>
          <a:noFill/>
          <a:ln>
            <a:noFill/>
          </a:ln>
        </p:spPr>
      </p:pic>
      <p:pic>
        <p:nvPicPr>
          <p:cNvPr descr="A screenshot of a computer program&#10;&#10;Description automatically generated" id="248" name="Google Shape;248;p18"/>
          <p:cNvPicPr preferRelativeResize="0"/>
          <p:nvPr/>
        </p:nvPicPr>
        <p:blipFill rotWithShape="1">
          <a:blip r:embed="rId3">
            <a:alphaModFix/>
          </a:blip>
          <a:srcRect b="-2646" l="0" r="0" t="83001"/>
          <a:stretch/>
        </p:blipFill>
        <p:spPr>
          <a:xfrm>
            <a:off x="88224" y="5443538"/>
            <a:ext cx="11806120" cy="1135856"/>
          </a:xfrm>
          <a:prstGeom prst="rect">
            <a:avLst/>
          </a:prstGeom>
          <a:noFill/>
          <a:ln>
            <a:noFill/>
          </a:ln>
        </p:spPr>
      </p:pic>
      <p:sp>
        <p:nvSpPr>
          <p:cNvPr id="249" name="Google Shape;249;p18"/>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4400"/>
              <a:buNone/>
            </a:pPr>
            <a:r>
              <a:rPr lang="en-GB"/>
              <a:t>04</a:t>
            </a:r>
            <a:endParaRPr/>
          </a:p>
        </p:txBody>
      </p:sp>
      <p:sp>
        <p:nvSpPr>
          <p:cNvPr id="255" name="Google Shape;255;p19"/>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6600"/>
              <a:buNone/>
            </a:pPr>
            <a:r>
              <a:rPr lang="en-GB"/>
              <a:t>Presentation of the QCP survey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4400"/>
              <a:buNone/>
            </a:pPr>
            <a:r>
              <a:rPr lang="en-GB"/>
              <a:t>01</a:t>
            </a:r>
            <a:endParaRPr/>
          </a:p>
        </p:txBody>
      </p:sp>
      <p:sp>
        <p:nvSpPr>
          <p:cNvPr id="111" name="Google Shape;111;p2"/>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None/>
            </a:pPr>
            <a:r>
              <a:rPr lang="en-GB"/>
              <a:t>Opening remarks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txBox="1"/>
          <p:nvPr>
            <p:ph type="title"/>
          </p:nvPr>
        </p:nvSpPr>
        <p:spPr>
          <a:xfrm>
            <a:off x="1504298" y="146834"/>
            <a:ext cx="10435148" cy="7489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Timeline for the survey and webinars</a:t>
            </a:r>
            <a:endParaRPr/>
          </a:p>
        </p:txBody>
      </p:sp>
      <p:sp>
        <p:nvSpPr>
          <p:cNvPr id="261" name="Google Shape;261;p20"/>
          <p:cNvSpPr txBox="1"/>
          <p:nvPr>
            <p:ph idx="1" type="body"/>
          </p:nvPr>
        </p:nvSpPr>
        <p:spPr>
          <a:xfrm>
            <a:off x="486608" y="1457814"/>
            <a:ext cx="10837884" cy="432400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D1C1D"/>
              </a:buClr>
              <a:buSzPts val="2800"/>
              <a:buChar char="•"/>
            </a:pPr>
            <a:r>
              <a:rPr b="1" i="0" lang="en-GB">
                <a:solidFill>
                  <a:srgbClr val="1D1C1D"/>
                </a:solidFill>
              </a:rPr>
              <a:t>Data Collection </a:t>
            </a:r>
            <a:r>
              <a:rPr b="0" i="0" lang="en-GB">
                <a:solidFill>
                  <a:srgbClr val="1D1C1D"/>
                </a:solidFill>
              </a:rPr>
              <a:t>is foreseen to start next week </a:t>
            </a:r>
            <a:r>
              <a:rPr i="0" lang="en-GB">
                <a:solidFill>
                  <a:srgbClr val="1D1C1D"/>
                </a:solidFill>
              </a:rPr>
              <a:t>and</a:t>
            </a:r>
            <a:r>
              <a:rPr b="1" i="0" lang="en-GB">
                <a:solidFill>
                  <a:srgbClr val="1D1C1D"/>
                </a:solidFill>
              </a:rPr>
              <a:t> will last 2 weeks, until March 25. </a:t>
            </a:r>
            <a:r>
              <a:rPr lang="en-GB">
                <a:solidFill>
                  <a:srgbClr val="1D1C1D"/>
                </a:solidFill>
              </a:rPr>
              <a:t>We will circulate an email to stakeholders when the survey opens. Please kindly share this with all relevant stakeholders.</a:t>
            </a:r>
            <a:endParaRPr b="0" i="0">
              <a:solidFill>
                <a:srgbClr val="1D1C1D"/>
              </a:solidFill>
            </a:endParaRPr>
          </a:p>
          <a:p>
            <a:pPr indent="-228600" lvl="0" marL="228600" rtl="0" algn="l">
              <a:lnSpc>
                <a:spcPct val="90000"/>
              </a:lnSpc>
              <a:spcBef>
                <a:spcPts val="1000"/>
              </a:spcBef>
              <a:spcAft>
                <a:spcPts val="0"/>
              </a:spcAft>
              <a:buClr>
                <a:srgbClr val="1D1C1D"/>
              </a:buClr>
              <a:buSzPts val="2800"/>
              <a:buChar char="•"/>
            </a:pPr>
            <a:r>
              <a:rPr b="1" i="0" lang="en-GB">
                <a:solidFill>
                  <a:srgbClr val="1D1C1D"/>
                </a:solidFill>
              </a:rPr>
              <a:t>Data Analysis </a:t>
            </a:r>
            <a:r>
              <a:rPr lang="en-GB">
                <a:solidFill>
                  <a:srgbClr val="1D1C1D"/>
                </a:solidFill>
              </a:rPr>
              <a:t>starts after the closure of the survey</a:t>
            </a:r>
            <a:endParaRPr b="0" i="0">
              <a:solidFill>
                <a:srgbClr val="1D1C1D"/>
              </a:solidFill>
            </a:endParaRPr>
          </a:p>
          <a:p>
            <a:pPr indent="-228600" lvl="0" marL="228600" rtl="0" algn="l">
              <a:lnSpc>
                <a:spcPct val="90000"/>
              </a:lnSpc>
              <a:spcBef>
                <a:spcPts val="1000"/>
              </a:spcBef>
              <a:spcAft>
                <a:spcPts val="0"/>
              </a:spcAft>
              <a:buClr>
                <a:srgbClr val="1D1C1D"/>
              </a:buClr>
              <a:buSzPts val="2800"/>
              <a:buChar char="•"/>
            </a:pPr>
            <a:r>
              <a:rPr b="1" i="0" lang="en-GB">
                <a:solidFill>
                  <a:srgbClr val="1D1C1D"/>
                </a:solidFill>
              </a:rPr>
              <a:t>Webinar 2 </a:t>
            </a:r>
            <a:r>
              <a:rPr i="0" lang="en-GB">
                <a:solidFill>
                  <a:srgbClr val="1D1C1D"/>
                </a:solidFill>
              </a:rPr>
              <a:t>is preliminarily planned for the 3</a:t>
            </a:r>
            <a:r>
              <a:rPr baseline="30000" i="0" lang="en-GB">
                <a:solidFill>
                  <a:srgbClr val="1D1C1D"/>
                </a:solidFill>
              </a:rPr>
              <a:t>rd</a:t>
            </a:r>
            <a:r>
              <a:rPr i="0" lang="en-GB">
                <a:solidFill>
                  <a:srgbClr val="1D1C1D"/>
                </a:solidFill>
              </a:rPr>
              <a:t> of April, to present and validate initial results of the survey and the collected qualitative data.</a:t>
            </a:r>
            <a:endParaRPr b="0" i="0">
              <a:solidFill>
                <a:srgbClr val="1D1C1D"/>
              </a:solidFill>
            </a:endParaRPr>
          </a:p>
          <a:p>
            <a:pPr indent="-228600" lvl="0" marL="228600" rtl="0" algn="l">
              <a:lnSpc>
                <a:spcPct val="90000"/>
              </a:lnSpc>
              <a:spcBef>
                <a:spcPts val="1000"/>
              </a:spcBef>
              <a:spcAft>
                <a:spcPts val="0"/>
              </a:spcAft>
              <a:buClr>
                <a:srgbClr val="1D1C1D"/>
              </a:buClr>
              <a:buSzPts val="2800"/>
              <a:buChar char="•"/>
            </a:pPr>
            <a:r>
              <a:rPr b="1" i="0" lang="en-GB">
                <a:solidFill>
                  <a:srgbClr val="1D1C1D"/>
                </a:solidFill>
              </a:rPr>
              <a:t>Final Report </a:t>
            </a:r>
            <a:r>
              <a:rPr lang="en-GB">
                <a:solidFill>
                  <a:srgbClr val="1D1C1D"/>
                </a:solidFill>
              </a:rPr>
              <a:t>is planned to be delivered by the end of April</a:t>
            </a:r>
            <a:endParaRPr/>
          </a:p>
        </p:txBody>
      </p:sp>
      <p:sp>
        <p:nvSpPr>
          <p:cNvPr id="262" name="Google Shape;262;p20"/>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sz="900"/>
              <a:t>ACQF QCP Webinar 1: Introduction to the project activities</a:t>
            </a:r>
            <a:endParaRPr/>
          </a:p>
        </p:txBody>
      </p:sp>
      <p:sp>
        <p:nvSpPr>
          <p:cNvPr id="263" name="Google Shape;263;p20"/>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1"/>
          <p:cNvSpPr txBox="1"/>
          <p:nvPr>
            <p:ph type="title"/>
          </p:nvPr>
        </p:nvSpPr>
        <p:spPr>
          <a:xfrm>
            <a:off x="359999" y="426841"/>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Presentation of the QCP questionnaire</a:t>
            </a:r>
            <a:endParaRPr/>
          </a:p>
        </p:txBody>
      </p:sp>
      <p:sp>
        <p:nvSpPr>
          <p:cNvPr id="269" name="Google Shape;269;p21"/>
          <p:cNvSpPr txBox="1"/>
          <p:nvPr>
            <p:ph idx="1" type="body"/>
          </p:nvPr>
        </p:nvSpPr>
        <p:spPr>
          <a:xfrm>
            <a:off x="352486" y="1515291"/>
            <a:ext cx="11475317" cy="466261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Clr>
                <a:schemeClr val="dk1"/>
              </a:buClr>
              <a:buSzPct val="100000"/>
              <a:buNone/>
            </a:pPr>
            <a:r>
              <a:rPr lang="en-GB"/>
              <a:t>The survey focuses on a three </a:t>
            </a:r>
            <a:r>
              <a:rPr b="1" lang="en-GB"/>
              <a:t>main topics</a:t>
            </a:r>
            <a:r>
              <a:rPr lang="en-GB"/>
              <a:t>:</a:t>
            </a:r>
            <a:endParaRPr/>
          </a:p>
          <a:p>
            <a:pPr indent="-228600" lvl="0" marL="228600" rtl="0" algn="l">
              <a:lnSpc>
                <a:spcPct val="100000"/>
              </a:lnSpc>
              <a:spcBef>
                <a:spcPts val="1000"/>
              </a:spcBef>
              <a:spcAft>
                <a:spcPts val="0"/>
              </a:spcAft>
              <a:buClr>
                <a:schemeClr val="dk1"/>
              </a:buClr>
              <a:buSzPct val="100000"/>
              <a:buChar char="•"/>
            </a:pPr>
            <a:r>
              <a:rPr lang="en-GB" u="sng"/>
              <a:t>Demographic and organisational questions</a:t>
            </a:r>
            <a:r>
              <a:rPr lang="en-GB"/>
              <a:t>: these questions are used to identify the type of affiliated organization, professional roles and the stage of development of qualifications and credentials databases in the country.</a:t>
            </a:r>
            <a:endParaRPr/>
          </a:p>
          <a:p>
            <a:pPr indent="-228600" lvl="0" marL="228600" rtl="0" algn="l">
              <a:lnSpc>
                <a:spcPct val="100000"/>
              </a:lnSpc>
              <a:spcBef>
                <a:spcPts val="1000"/>
              </a:spcBef>
              <a:spcAft>
                <a:spcPts val="0"/>
              </a:spcAft>
              <a:buClr>
                <a:schemeClr val="dk1"/>
              </a:buClr>
              <a:buSzPct val="100000"/>
              <a:buChar char="•"/>
            </a:pPr>
            <a:r>
              <a:rPr lang="en-GB" u="sng"/>
              <a:t>Stakeholder needs and perceptions:</a:t>
            </a:r>
            <a:r>
              <a:rPr lang="en-GB"/>
              <a:t> focuses on user and administration needs, potential barriers and challenges, and potential use cases.</a:t>
            </a:r>
            <a:endParaRPr u="sng"/>
          </a:p>
          <a:p>
            <a:pPr indent="-228600" lvl="0" marL="228600" rtl="0" algn="l">
              <a:lnSpc>
                <a:spcPct val="100000"/>
              </a:lnSpc>
              <a:spcBef>
                <a:spcPts val="1000"/>
              </a:spcBef>
              <a:spcAft>
                <a:spcPts val="0"/>
              </a:spcAft>
              <a:buClr>
                <a:schemeClr val="dk1"/>
              </a:buClr>
              <a:buSzPct val="100000"/>
              <a:buChar char="•"/>
            </a:pPr>
            <a:r>
              <a:rPr lang="en-GB" u="sng"/>
              <a:t>Current state of qualifications databases and future plans</a:t>
            </a:r>
            <a:r>
              <a:rPr lang="en-GB"/>
              <a:t>: organisational structures, current practices and future plans, technical operation (format of data storage, data entry, date versioning), public accessibility, main user groups.</a:t>
            </a:r>
            <a:endParaRPr/>
          </a:p>
          <a:p>
            <a:pPr indent="-90804" lvl="0" marL="228600" rtl="0" algn="l">
              <a:lnSpc>
                <a:spcPct val="100000"/>
              </a:lnSpc>
              <a:spcBef>
                <a:spcPts val="1000"/>
              </a:spcBef>
              <a:spcAft>
                <a:spcPts val="0"/>
              </a:spcAft>
              <a:buClr>
                <a:schemeClr val="dk1"/>
              </a:buClr>
              <a:buSzPct val="100000"/>
              <a:buNone/>
            </a:pPr>
            <a:r>
              <a:t/>
            </a:r>
            <a:endParaRPr u="sng"/>
          </a:p>
          <a:p>
            <a:pPr indent="0" lvl="0" marL="0" rtl="0" algn="l">
              <a:lnSpc>
                <a:spcPct val="100000"/>
              </a:lnSpc>
              <a:spcBef>
                <a:spcPts val="1000"/>
              </a:spcBef>
              <a:spcAft>
                <a:spcPts val="0"/>
              </a:spcAft>
              <a:buClr>
                <a:schemeClr val="dk1"/>
              </a:buClr>
              <a:buSzPct val="100000"/>
              <a:buNone/>
            </a:pPr>
            <a:r>
              <a:rPr lang="en-GB"/>
              <a:t>In the following, we present a selection of </a:t>
            </a:r>
            <a:r>
              <a:rPr b="1" lang="en-GB"/>
              <a:t>key questions </a:t>
            </a:r>
            <a:r>
              <a:rPr lang="en-GB"/>
              <a:t>in more detail to elicit feedback from you. Please keep in mind that not all of the questions may be relevant to you.  </a:t>
            </a:r>
            <a:endParaRPr/>
          </a:p>
          <a:p>
            <a:pPr indent="0" lvl="0" marL="0" rtl="0" algn="l">
              <a:lnSpc>
                <a:spcPct val="100000"/>
              </a:lnSpc>
              <a:spcBef>
                <a:spcPts val="1000"/>
              </a:spcBef>
              <a:spcAft>
                <a:spcPts val="0"/>
              </a:spcAft>
              <a:buClr>
                <a:schemeClr val="dk1"/>
              </a:buClr>
              <a:buSzPct val="100000"/>
              <a:buNone/>
            </a:pPr>
            <a:r>
              <a:rPr lang="en-GB"/>
              <a:t>We note that the questions will include additional explanations whenever needed.</a:t>
            </a:r>
            <a:endParaRPr/>
          </a:p>
          <a:p>
            <a:pPr indent="0" lvl="0" marL="0" rtl="0" algn="l">
              <a:lnSpc>
                <a:spcPct val="100000"/>
              </a:lnSpc>
              <a:spcBef>
                <a:spcPts val="1000"/>
              </a:spcBef>
              <a:spcAft>
                <a:spcPts val="0"/>
              </a:spcAft>
              <a:buClr>
                <a:schemeClr val="dk1"/>
              </a:buClr>
              <a:buSzPct val="100000"/>
              <a:buNone/>
            </a:pPr>
            <a:r>
              <a:t/>
            </a:r>
            <a:endParaRPr u="sng"/>
          </a:p>
          <a:p>
            <a:pPr indent="-90804" lvl="0" marL="228600" rtl="0" algn="l">
              <a:lnSpc>
                <a:spcPct val="90000"/>
              </a:lnSpc>
              <a:spcBef>
                <a:spcPts val="1000"/>
              </a:spcBef>
              <a:spcAft>
                <a:spcPts val="0"/>
              </a:spcAft>
              <a:buClr>
                <a:schemeClr val="dk1"/>
              </a:buClr>
              <a:buSzPct val="100000"/>
              <a:buNone/>
            </a:pPr>
            <a:r>
              <a:t/>
            </a:r>
            <a:endParaRPr/>
          </a:p>
        </p:txBody>
      </p:sp>
      <p:sp>
        <p:nvSpPr>
          <p:cNvPr id="270" name="Google Shape;270;p21"/>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spcBef>
                <a:spcPts val="0"/>
              </a:spcBef>
              <a:spcAft>
                <a:spcPts val="0"/>
              </a:spcAft>
              <a:buNone/>
            </a:pPr>
            <a:r>
              <a:rPr lang="en-GB" sz="700"/>
              <a:t>ACQF QCP Webinar 1: Introduction to the project activities</a:t>
            </a:r>
            <a:endParaRPr/>
          </a:p>
        </p:txBody>
      </p:sp>
      <p:sp>
        <p:nvSpPr>
          <p:cNvPr id="271" name="Google Shape;271;p2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GB" sz="500"/>
              <a:t>Page </a:t>
            </a:r>
            <a:fld id="{00000000-1234-1234-1234-123412341234}" type="slidenum">
              <a:rPr lang="en-GB" sz="500"/>
              <a:t>‹#›</a:t>
            </a:fld>
            <a:endParaRPr sz="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Presentation of the QCP questionnaire (2)</a:t>
            </a:r>
            <a:endParaRPr/>
          </a:p>
        </p:txBody>
      </p:sp>
      <p:sp>
        <p:nvSpPr>
          <p:cNvPr id="277" name="Google Shape;277;p22"/>
          <p:cNvSpPr txBox="1"/>
          <p:nvPr>
            <p:ph idx="1" type="body"/>
          </p:nvPr>
        </p:nvSpPr>
        <p:spPr>
          <a:xfrm>
            <a:off x="352486" y="1815548"/>
            <a:ext cx="11475317" cy="426049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GB"/>
              <a:t>Please </a:t>
            </a:r>
            <a:r>
              <a:rPr b="1" lang="en-GB"/>
              <a:t>consider some of these questions </a:t>
            </a:r>
            <a:r>
              <a:rPr lang="en-GB"/>
              <a:t>when we present the survey:</a:t>
            </a:r>
            <a:endParaRPr/>
          </a:p>
          <a:p>
            <a:pPr indent="-228600" lvl="0" marL="228600" rtl="0" algn="l">
              <a:lnSpc>
                <a:spcPct val="90000"/>
              </a:lnSpc>
              <a:spcBef>
                <a:spcPts val="1000"/>
              </a:spcBef>
              <a:spcAft>
                <a:spcPts val="0"/>
              </a:spcAft>
              <a:buClr>
                <a:schemeClr val="dk1"/>
              </a:buClr>
              <a:buSzPct val="100000"/>
              <a:buChar char="•"/>
            </a:pPr>
            <a:r>
              <a:rPr lang="en-GB"/>
              <a:t>Are the questions </a:t>
            </a:r>
            <a:r>
              <a:rPr b="1" lang="en-GB"/>
              <a:t>clear</a:t>
            </a:r>
            <a:r>
              <a:rPr lang="en-GB"/>
              <a:t> enough for you? Did you find any of them hard to understand or confusing?</a:t>
            </a:r>
            <a:endParaRPr/>
          </a:p>
          <a:p>
            <a:pPr indent="-228600" lvl="0" marL="228600" rtl="0" algn="l">
              <a:lnSpc>
                <a:spcPct val="90000"/>
              </a:lnSpc>
              <a:spcBef>
                <a:spcPts val="1000"/>
              </a:spcBef>
              <a:spcAft>
                <a:spcPts val="0"/>
              </a:spcAft>
              <a:buClr>
                <a:schemeClr val="dk1"/>
              </a:buClr>
              <a:buSzPct val="100000"/>
              <a:buChar char="•"/>
            </a:pPr>
            <a:r>
              <a:rPr lang="en-GB"/>
              <a:t>Do you think the questions are </a:t>
            </a:r>
            <a:r>
              <a:rPr b="1" lang="en-GB"/>
              <a:t>relevant</a:t>
            </a:r>
            <a:r>
              <a:rPr lang="en-GB"/>
              <a:t> to your organisation and your professional role?</a:t>
            </a:r>
            <a:endParaRPr/>
          </a:p>
          <a:p>
            <a:pPr indent="-228600" lvl="0" marL="228600" rtl="0" algn="l">
              <a:lnSpc>
                <a:spcPct val="90000"/>
              </a:lnSpc>
              <a:spcBef>
                <a:spcPts val="1000"/>
              </a:spcBef>
              <a:spcAft>
                <a:spcPts val="0"/>
              </a:spcAft>
              <a:buClr>
                <a:schemeClr val="dk1"/>
              </a:buClr>
              <a:buSzPct val="100000"/>
              <a:buChar char="•"/>
            </a:pPr>
            <a:r>
              <a:rPr lang="en-GB"/>
              <a:t>Do you feel that the questions are </a:t>
            </a:r>
            <a:r>
              <a:rPr b="1" lang="en-GB"/>
              <a:t>comprehensive</a:t>
            </a:r>
            <a:r>
              <a:rPr lang="en-GB"/>
              <a:t> enough? </a:t>
            </a:r>
            <a:endParaRPr/>
          </a:p>
          <a:p>
            <a:pPr indent="-228600" lvl="0" marL="228600" rtl="0" algn="l">
              <a:lnSpc>
                <a:spcPct val="90000"/>
              </a:lnSpc>
              <a:spcBef>
                <a:spcPts val="1000"/>
              </a:spcBef>
              <a:spcAft>
                <a:spcPts val="0"/>
              </a:spcAft>
              <a:buClr>
                <a:schemeClr val="dk1"/>
              </a:buClr>
              <a:buSzPct val="100000"/>
              <a:buChar char="•"/>
            </a:pPr>
            <a:r>
              <a:rPr lang="en-GB"/>
              <a:t>Are there any </a:t>
            </a:r>
            <a:r>
              <a:rPr b="1" lang="en-GB"/>
              <a:t>gaps</a:t>
            </a:r>
            <a:r>
              <a:rPr lang="en-GB"/>
              <a:t> that the questionnaire did not ask about or is something overlooked (e.g. concrete questions or more general topics)?</a:t>
            </a:r>
            <a:endParaRPr/>
          </a:p>
          <a:p>
            <a:pPr indent="-228600" lvl="0" marL="228600" rtl="0" algn="l">
              <a:lnSpc>
                <a:spcPct val="90000"/>
              </a:lnSpc>
              <a:spcBef>
                <a:spcPts val="1000"/>
              </a:spcBef>
              <a:spcAft>
                <a:spcPts val="0"/>
              </a:spcAft>
              <a:buClr>
                <a:schemeClr val="dk1"/>
              </a:buClr>
              <a:buSzPct val="100000"/>
              <a:buChar char="•"/>
            </a:pPr>
            <a:r>
              <a:rPr lang="en-GB"/>
              <a:t>Are there any </a:t>
            </a:r>
            <a:r>
              <a:rPr b="1" lang="en-GB"/>
              <a:t>answer options</a:t>
            </a:r>
            <a:r>
              <a:rPr lang="en-GB"/>
              <a:t> you would modify or are not clear enough for you? Are these capturing the entire range of possible answers?</a:t>
            </a: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278" name="Google Shape;278;p22"/>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sp>
        <p:nvSpPr>
          <p:cNvPr id="279" name="Google Shape;279;p2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285" name="Google Shape;285;p2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pic>
        <p:nvPicPr>
          <p:cNvPr id="286" name="Google Shape;286;p23"/>
          <p:cNvPicPr preferRelativeResize="0"/>
          <p:nvPr/>
        </p:nvPicPr>
        <p:blipFill rotWithShape="1">
          <a:blip r:embed="rId3">
            <a:alphaModFix/>
          </a:blip>
          <a:srcRect b="0" l="0" r="0" t="0"/>
          <a:stretch/>
        </p:blipFill>
        <p:spPr>
          <a:xfrm>
            <a:off x="212271" y="1809601"/>
            <a:ext cx="11467851" cy="2869941"/>
          </a:xfrm>
          <a:prstGeom prst="rect">
            <a:avLst/>
          </a:prstGeom>
          <a:noFill/>
          <a:ln>
            <a:noFill/>
          </a:ln>
        </p:spPr>
      </p:pic>
      <p:pic>
        <p:nvPicPr>
          <p:cNvPr id="287" name="Google Shape;287;p23"/>
          <p:cNvPicPr preferRelativeResize="0"/>
          <p:nvPr/>
        </p:nvPicPr>
        <p:blipFill rotWithShape="1">
          <a:blip r:embed="rId4">
            <a:alphaModFix/>
          </a:blip>
          <a:srcRect b="0" l="0" r="0" t="0"/>
          <a:stretch/>
        </p:blipFill>
        <p:spPr>
          <a:xfrm>
            <a:off x="251784" y="1715183"/>
            <a:ext cx="7499780" cy="4889703"/>
          </a:xfrm>
          <a:prstGeom prst="rect">
            <a:avLst/>
          </a:prstGeom>
          <a:noFill/>
          <a:ln>
            <a:noFill/>
          </a:ln>
        </p:spPr>
      </p:pic>
      <p:sp>
        <p:nvSpPr>
          <p:cNvPr id="288" name="Google Shape;288;p23"/>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Nunito Sans ExtraBold"/>
              <a:buNone/>
            </a:pPr>
            <a:r>
              <a:rPr lang="en-GB" sz="4000"/>
              <a:t>ACQF QCP Survey: Stakeholder needs and perceptions</a:t>
            </a:r>
            <a:endParaRPr sz="4000"/>
          </a:p>
        </p:txBody>
      </p:sp>
      <p:pic>
        <p:nvPicPr>
          <p:cNvPr id="289" name="Google Shape;289;p23"/>
          <p:cNvPicPr preferRelativeResize="0"/>
          <p:nvPr/>
        </p:nvPicPr>
        <p:blipFill rotWithShape="1">
          <a:blip r:embed="rId5">
            <a:alphaModFix/>
          </a:blip>
          <a:srcRect b="0" l="0" r="0" t="0"/>
          <a:stretch/>
        </p:blipFill>
        <p:spPr>
          <a:xfrm>
            <a:off x="359999" y="1778005"/>
            <a:ext cx="9571683" cy="3429655"/>
          </a:xfrm>
          <a:prstGeom prst="rect">
            <a:avLst/>
          </a:prstGeom>
          <a:noFill/>
          <a:ln>
            <a:noFill/>
          </a:ln>
        </p:spPr>
      </p:pic>
      <p:pic>
        <p:nvPicPr>
          <p:cNvPr id="290" name="Google Shape;290;p23"/>
          <p:cNvPicPr preferRelativeResize="0"/>
          <p:nvPr/>
        </p:nvPicPr>
        <p:blipFill rotWithShape="1">
          <a:blip r:embed="rId6">
            <a:alphaModFix/>
          </a:blip>
          <a:srcRect b="0" l="0" r="0" t="0"/>
          <a:stretch/>
        </p:blipFill>
        <p:spPr>
          <a:xfrm>
            <a:off x="417378" y="1800319"/>
            <a:ext cx="8924873" cy="30198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24"/>
          <p:cNvPicPr preferRelativeResize="0"/>
          <p:nvPr/>
        </p:nvPicPr>
        <p:blipFill rotWithShape="1">
          <a:blip r:embed="rId3">
            <a:alphaModFix/>
          </a:blip>
          <a:srcRect b="0" l="0" r="0" t="0"/>
          <a:stretch/>
        </p:blipFill>
        <p:spPr>
          <a:xfrm>
            <a:off x="360000" y="1976160"/>
            <a:ext cx="10225378" cy="3555114"/>
          </a:xfrm>
          <a:prstGeom prst="rect">
            <a:avLst/>
          </a:prstGeom>
          <a:noFill/>
          <a:ln>
            <a:noFill/>
          </a:ln>
        </p:spPr>
      </p:pic>
      <p:sp>
        <p:nvSpPr>
          <p:cNvPr id="296" name="Google Shape;296;p24"/>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ACQF QCP Survey: current practices and future plans</a:t>
            </a:r>
            <a:endParaRPr/>
          </a:p>
        </p:txBody>
      </p:sp>
      <p:sp>
        <p:nvSpPr>
          <p:cNvPr id="297" name="Google Shape;297;p2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sp>
        <p:nvSpPr>
          <p:cNvPr id="298" name="Google Shape;298;p2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id="299" name="Google Shape;299;p24"/>
          <p:cNvPicPr preferRelativeResize="0"/>
          <p:nvPr/>
        </p:nvPicPr>
        <p:blipFill rotWithShape="1">
          <a:blip r:embed="rId4">
            <a:alphaModFix/>
          </a:blip>
          <a:srcRect b="0" l="0" r="0" t="0"/>
          <a:stretch/>
        </p:blipFill>
        <p:spPr>
          <a:xfrm>
            <a:off x="359999" y="2001769"/>
            <a:ext cx="9469800" cy="3719298"/>
          </a:xfrm>
          <a:prstGeom prst="rect">
            <a:avLst/>
          </a:prstGeom>
          <a:noFill/>
          <a:ln>
            <a:noFill/>
          </a:ln>
        </p:spPr>
      </p:pic>
      <p:pic>
        <p:nvPicPr>
          <p:cNvPr id="300" name="Google Shape;300;p24"/>
          <p:cNvPicPr preferRelativeResize="0"/>
          <p:nvPr/>
        </p:nvPicPr>
        <p:blipFill rotWithShape="1">
          <a:blip r:embed="rId5">
            <a:alphaModFix/>
          </a:blip>
          <a:srcRect b="0" l="0" r="0" t="0"/>
          <a:stretch/>
        </p:blipFill>
        <p:spPr>
          <a:xfrm>
            <a:off x="360000" y="1976160"/>
            <a:ext cx="6987857" cy="21297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ACQF QCP Survey: user groups</a:t>
            </a:r>
            <a:endParaRPr/>
          </a:p>
        </p:txBody>
      </p:sp>
      <p:sp>
        <p:nvSpPr>
          <p:cNvPr id="306" name="Google Shape;306;p25"/>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sp>
        <p:nvSpPr>
          <p:cNvPr id="307" name="Google Shape;307;p25"/>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id="308" name="Google Shape;308;p25"/>
          <p:cNvPicPr preferRelativeResize="0"/>
          <p:nvPr/>
        </p:nvPicPr>
        <p:blipFill rotWithShape="1">
          <a:blip r:embed="rId3">
            <a:alphaModFix/>
          </a:blip>
          <a:srcRect b="0" l="0" r="0" t="0"/>
          <a:stretch/>
        </p:blipFill>
        <p:spPr>
          <a:xfrm>
            <a:off x="330058" y="1620775"/>
            <a:ext cx="9744245" cy="2840427"/>
          </a:xfrm>
          <a:prstGeom prst="rect">
            <a:avLst/>
          </a:prstGeom>
          <a:noFill/>
          <a:ln>
            <a:noFill/>
          </a:ln>
        </p:spPr>
      </p:pic>
      <p:pic>
        <p:nvPicPr>
          <p:cNvPr id="309" name="Google Shape;309;p25"/>
          <p:cNvPicPr preferRelativeResize="0"/>
          <p:nvPr/>
        </p:nvPicPr>
        <p:blipFill rotWithShape="1">
          <a:blip r:embed="rId4">
            <a:alphaModFix/>
          </a:blip>
          <a:srcRect b="0" l="0" r="0" t="0"/>
          <a:stretch/>
        </p:blipFill>
        <p:spPr>
          <a:xfrm>
            <a:off x="330058" y="1624927"/>
            <a:ext cx="10018049" cy="29297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sp>
        <p:nvSpPr>
          <p:cNvPr id="315" name="Google Shape;315;p2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pic>
        <p:nvPicPr>
          <p:cNvPr id="316" name="Google Shape;316;p26"/>
          <p:cNvPicPr preferRelativeResize="0"/>
          <p:nvPr/>
        </p:nvPicPr>
        <p:blipFill rotWithShape="1">
          <a:blip r:embed="rId3">
            <a:alphaModFix/>
          </a:blip>
          <a:srcRect b="0" l="0" r="0" t="0"/>
          <a:stretch/>
        </p:blipFill>
        <p:spPr>
          <a:xfrm>
            <a:off x="247651" y="1142999"/>
            <a:ext cx="11563350" cy="4433923"/>
          </a:xfrm>
          <a:prstGeom prst="rect">
            <a:avLst/>
          </a:prstGeom>
          <a:noFill/>
          <a:ln>
            <a:noFill/>
          </a:ln>
        </p:spPr>
      </p:pic>
      <p:sp>
        <p:nvSpPr>
          <p:cNvPr id="317" name="Google Shape;317;p26"/>
          <p:cNvSpPr txBox="1"/>
          <p:nvPr>
            <p:ph type="title"/>
          </p:nvPr>
        </p:nvSpPr>
        <p:spPr>
          <a:xfrm>
            <a:off x="247651" y="448581"/>
            <a:ext cx="11467851" cy="7656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Feedback and questions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7"/>
          <p:cNvSpPr txBox="1"/>
          <p:nvPr>
            <p:ph type="title"/>
          </p:nvPr>
        </p:nvSpPr>
        <p:spPr>
          <a:xfrm>
            <a:off x="359999" y="615430"/>
            <a:ext cx="11467851" cy="7656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Feedback and questions</a:t>
            </a:r>
            <a:endParaRPr/>
          </a:p>
        </p:txBody>
      </p:sp>
      <p:sp>
        <p:nvSpPr>
          <p:cNvPr id="323" name="Google Shape;323;p27"/>
          <p:cNvSpPr txBox="1"/>
          <p:nvPr>
            <p:ph idx="1" type="body"/>
          </p:nvPr>
        </p:nvSpPr>
        <p:spPr>
          <a:xfrm>
            <a:off x="360000" y="1940992"/>
            <a:ext cx="11475317" cy="393974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Do you have any </a:t>
            </a:r>
            <a:r>
              <a:rPr b="1" lang="en-GB"/>
              <a:t>suggestions or feedback </a:t>
            </a:r>
            <a:r>
              <a:rPr lang="en-GB"/>
              <a:t>on the </a:t>
            </a:r>
            <a:r>
              <a:rPr b="1" lang="en-GB"/>
              <a:t>survey process </a:t>
            </a:r>
            <a:r>
              <a:rPr lang="en-GB"/>
              <a:t>in general (e.g. in terms of dissemination of the survey, confidentiality etc.)?</a:t>
            </a:r>
            <a:endParaRPr/>
          </a:p>
          <a:p>
            <a:pPr indent="-228600" lvl="0" marL="228600" rtl="0" algn="l">
              <a:lnSpc>
                <a:spcPct val="90000"/>
              </a:lnSpc>
              <a:spcBef>
                <a:spcPts val="1000"/>
              </a:spcBef>
              <a:spcAft>
                <a:spcPts val="0"/>
              </a:spcAft>
              <a:buClr>
                <a:schemeClr val="dk1"/>
              </a:buClr>
              <a:buSzPts val="2800"/>
              <a:buChar char="•"/>
            </a:pPr>
            <a:r>
              <a:rPr lang="en-GB"/>
              <a:t>Do you have any other </a:t>
            </a:r>
            <a:r>
              <a:rPr b="1" lang="en-GB"/>
              <a:t>questions</a:t>
            </a:r>
            <a:r>
              <a:rPr lang="en-GB"/>
              <a:t> with regards to the survey?</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24" name="Google Shape;324;p2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sp>
        <p:nvSpPr>
          <p:cNvPr id="325" name="Google Shape;325;p2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8"/>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4400"/>
              <a:buNone/>
            </a:pPr>
            <a:r>
              <a:rPr lang="en-GB"/>
              <a:t>05</a:t>
            </a:r>
            <a:endParaRPr/>
          </a:p>
        </p:txBody>
      </p:sp>
      <p:sp>
        <p:nvSpPr>
          <p:cNvPr id="331" name="Google Shape;331;p28"/>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6600"/>
              <a:buNone/>
            </a:pPr>
            <a:r>
              <a:rPr lang="en-GB"/>
              <a:t>Stakeholder needs assessment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Avenir"/>
              <a:ea typeface="Avenir"/>
              <a:cs typeface="Avenir"/>
              <a:sym typeface="Avenir"/>
            </a:endParaRPr>
          </a:p>
        </p:txBody>
      </p:sp>
      <p:sp>
        <p:nvSpPr>
          <p:cNvPr id="337" name="Google Shape;337;p29"/>
          <p:cNvSpPr txBox="1"/>
          <p:nvPr>
            <p:ph type="title"/>
          </p:nvPr>
        </p:nvSpPr>
        <p:spPr>
          <a:xfrm>
            <a:off x="1077362" y="268664"/>
            <a:ext cx="8396687" cy="80048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10000"/>
              </a:lnSpc>
              <a:spcBef>
                <a:spcPts val="0"/>
              </a:spcBef>
              <a:spcAft>
                <a:spcPts val="0"/>
              </a:spcAft>
              <a:buClr>
                <a:schemeClr val="dk1"/>
              </a:buClr>
              <a:buSzPct val="80808"/>
              <a:buFont typeface="Avenir"/>
              <a:buNone/>
            </a:pPr>
            <a:r>
              <a:rPr lang="en-GB"/>
              <a:t>What do users typically want?</a:t>
            </a:r>
            <a:endParaRPr/>
          </a:p>
        </p:txBody>
      </p:sp>
      <p:sp>
        <p:nvSpPr>
          <p:cNvPr id="338" name="Google Shape;338;p29"/>
          <p:cNvSpPr txBox="1"/>
          <p:nvPr>
            <p:ph idx="1" type="body"/>
          </p:nvPr>
        </p:nvSpPr>
        <p:spPr>
          <a:xfrm>
            <a:off x="520505" y="1688123"/>
            <a:ext cx="5345719" cy="4518600"/>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20000"/>
              </a:lnSpc>
              <a:spcBef>
                <a:spcPts val="0"/>
              </a:spcBef>
              <a:spcAft>
                <a:spcPts val="0"/>
              </a:spcAft>
              <a:buClr>
                <a:schemeClr val="dk1"/>
              </a:buClr>
              <a:buSzPct val="100000"/>
              <a:buChar char="•"/>
            </a:pPr>
            <a:r>
              <a:rPr lang="en-GB"/>
              <a:t>It has taken most EU countries around 10-15 years to go from initial to mature stages, and the EU database has taken 10 years to reach developing stage</a:t>
            </a:r>
            <a:endParaRPr/>
          </a:p>
          <a:p>
            <a:pPr indent="-228600" lvl="0" marL="228600" rtl="0" algn="l">
              <a:lnSpc>
                <a:spcPct val="120000"/>
              </a:lnSpc>
              <a:spcBef>
                <a:spcPts val="1000"/>
              </a:spcBef>
              <a:spcAft>
                <a:spcPts val="0"/>
              </a:spcAft>
              <a:buClr>
                <a:schemeClr val="dk1"/>
              </a:buClr>
              <a:buSzPct val="100000"/>
              <a:buChar char="•"/>
            </a:pPr>
            <a:r>
              <a:rPr lang="en-GB"/>
              <a:t>Independently developed qualification databases have very similar sets of features</a:t>
            </a:r>
            <a:endParaRPr/>
          </a:p>
          <a:p>
            <a:pPr indent="-228600" lvl="0" marL="228600" rtl="0" algn="l">
              <a:lnSpc>
                <a:spcPct val="120000"/>
              </a:lnSpc>
              <a:spcBef>
                <a:spcPts val="1000"/>
              </a:spcBef>
              <a:spcAft>
                <a:spcPts val="0"/>
              </a:spcAft>
              <a:buClr>
                <a:schemeClr val="dk1"/>
              </a:buClr>
              <a:buSzPct val="100000"/>
              <a:buChar char="•"/>
            </a:pPr>
            <a:r>
              <a:rPr b="1" lang="en-GB"/>
              <a:t>By creating standardising processes and technology frameworks for qualification databases for countries, we can go from initial to mature in 5 years and stop double funding effectively the same solutions in each country</a:t>
            </a:r>
            <a:endParaRPr/>
          </a:p>
        </p:txBody>
      </p:sp>
      <p:pic>
        <p:nvPicPr>
          <p:cNvPr id="339" name="Google Shape;339;p29"/>
          <p:cNvPicPr preferRelativeResize="0"/>
          <p:nvPr/>
        </p:nvPicPr>
        <p:blipFill rotWithShape="1">
          <a:blip r:embed="rId3">
            <a:alphaModFix/>
          </a:blip>
          <a:srcRect b="0" l="0" r="0" t="0"/>
          <a:stretch/>
        </p:blipFill>
        <p:spPr>
          <a:xfrm>
            <a:off x="6610862" y="1132978"/>
            <a:ext cx="5201221" cy="54563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Agenda</a:t>
            </a:r>
            <a:endParaRPr/>
          </a:p>
        </p:txBody>
      </p:sp>
      <p:sp>
        <p:nvSpPr>
          <p:cNvPr id="117" name="Google Shape;117;p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sp>
        <p:nvSpPr>
          <p:cNvPr id="118" name="Google Shape;118;p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grpSp>
        <p:nvGrpSpPr>
          <p:cNvPr id="119" name="Google Shape;119;p3"/>
          <p:cNvGrpSpPr/>
          <p:nvPr/>
        </p:nvGrpSpPr>
        <p:grpSpPr>
          <a:xfrm>
            <a:off x="1245981" y="2274625"/>
            <a:ext cx="9688926" cy="3662888"/>
            <a:chOff x="1245981" y="2274625"/>
            <a:chExt cx="9688926" cy="3662888"/>
          </a:xfrm>
        </p:grpSpPr>
        <p:pic>
          <p:nvPicPr>
            <p:cNvPr id="120" name="Google Shape;120;p3">
              <a:hlinkClick action="ppaction://hlinksldjump" r:id="rId3"/>
            </p:cNvPr>
            <p:cNvPicPr preferRelativeResize="0"/>
            <p:nvPr/>
          </p:nvPicPr>
          <p:blipFill rotWithShape="1">
            <a:blip r:embed="rId4">
              <a:alphaModFix/>
            </a:blip>
            <a:srcRect b="0" l="0" r="0" t="0"/>
            <a:stretch/>
          </p:blipFill>
          <p:spPr>
            <a:xfrm>
              <a:off x="1245981" y="2274625"/>
              <a:ext cx="3150870" cy="1772365"/>
            </a:xfrm>
            <a:prstGeom prst="rect">
              <a:avLst/>
            </a:prstGeom>
            <a:noFill/>
            <a:ln cap="flat" cmpd="sng" w="9525">
              <a:solidFill>
                <a:srgbClr val="D3D3D3"/>
              </a:solidFill>
              <a:prstDash val="solid"/>
              <a:round/>
              <a:headEnd len="sm" w="sm" type="none"/>
              <a:tailEnd len="sm" w="sm" type="none"/>
            </a:ln>
          </p:spPr>
        </p:pic>
        <p:pic>
          <p:nvPicPr>
            <p:cNvPr id="121" name="Google Shape;121;p3">
              <a:hlinkClick action="ppaction://hlinksldjump" r:id="rId5"/>
            </p:cNvPr>
            <p:cNvPicPr preferRelativeResize="0"/>
            <p:nvPr/>
          </p:nvPicPr>
          <p:blipFill rotWithShape="1">
            <a:blip r:embed="rId6">
              <a:alphaModFix/>
            </a:blip>
            <a:srcRect b="0" l="0" r="0" t="0"/>
            <a:stretch/>
          </p:blipFill>
          <p:spPr>
            <a:xfrm>
              <a:off x="4515009" y="2274625"/>
              <a:ext cx="3150870" cy="1772365"/>
            </a:xfrm>
            <a:prstGeom prst="rect">
              <a:avLst/>
            </a:prstGeom>
            <a:noFill/>
            <a:ln cap="flat" cmpd="sng" w="9525">
              <a:solidFill>
                <a:srgbClr val="D3D3D3"/>
              </a:solidFill>
              <a:prstDash val="solid"/>
              <a:round/>
              <a:headEnd len="sm" w="sm" type="none"/>
              <a:tailEnd len="sm" w="sm" type="none"/>
            </a:ln>
          </p:spPr>
        </p:pic>
        <p:pic>
          <p:nvPicPr>
            <p:cNvPr id="122" name="Google Shape;122;p3">
              <a:hlinkClick action="ppaction://hlinksldjump" r:id="rId7"/>
            </p:cNvPr>
            <p:cNvPicPr preferRelativeResize="0"/>
            <p:nvPr/>
          </p:nvPicPr>
          <p:blipFill rotWithShape="1">
            <a:blip r:embed="rId8">
              <a:alphaModFix/>
            </a:blip>
            <a:srcRect b="0" l="0" r="0" t="0"/>
            <a:stretch/>
          </p:blipFill>
          <p:spPr>
            <a:xfrm>
              <a:off x="7784037" y="2274625"/>
              <a:ext cx="3150870" cy="1772365"/>
            </a:xfrm>
            <a:prstGeom prst="rect">
              <a:avLst/>
            </a:prstGeom>
            <a:noFill/>
            <a:ln cap="flat" cmpd="sng" w="9525">
              <a:solidFill>
                <a:srgbClr val="D3D3D3"/>
              </a:solidFill>
              <a:prstDash val="solid"/>
              <a:round/>
              <a:headEnd len="sm" w="sm" type="none"/>
              <a:tailEnd len="sm" w="sm" type="none"/>
            </a:ln>
          </p:spPr>
        </p:pic>
        <p:pic>
          <p:nvPicPr>
            <p:cNvPr id="123" name="Google Shape;123;p3">
              <a:hlinkClick action="ppaction://hlinksldjump" r:id="rId9"/>
            </p:cNvPr>
            <p:cNvPicPr preferRelativeResize="0"/>
            <p:nvPr/>
          </p:nvPicPr>
          <p:blipFill rotWithShape="1">
            <a:blip r:embed="rId10">
              <a:alphaModFix/>
            </a:blip>
            <a:srcRect b="0" l="0" r="0" t="0"/>
            <a:stretch/>
          </p:blipFill>
          <p:spPr>
            <a:xfrm>
              <a:off x="1245981" y="4165148"/>
              <a:ext cx="3150870" cy="1772365"/>
            </a:xfrm>
            <a:prstGeom prst="rect">
              <a:avLst/>
            </a:prstGeom>
            <a:noFill/>
            <a:ln cap="flat" cmpd="sng" w="9525">
              <a:solidFill>
                <a:srgbClr val="D3D3D3"/>
              </a:solidFill>
              <a:prstDash val="solid"/>
              <a:round/>
              <a:headEnd len="sm" w="sm" type="none"/>
              <a:tailEnd len="sm" w="sm" type="none"/>
            </a:ln>
          </p:spPr>
        </p:pic>
        <p:pic>
          <p:nvPicPr>
            <p:cNvPr id="124" name="Google Shape;124;p3">
              <a:hlinkClick action="ppaction://hlinksldjump" r:id="rId11"/>
            </p:cNvPr>
            <p:cNvPicPr preferRelativeResize="0"/>
            <p:nvPr/>
          </p:nvPicPr>
          <p:blipFill rotWithShape="1">
            <a:blip r:embed="rId12">
              <a:alphaModFix/>
            </a:blip>
            <a:srcRect b="0" l="0" r="0" t="0"/>
            <a:stretch/>
          </p:blipFill>
          <p:spPr>
            <a:xfrm>
              <a:off x="4515009" y="4165148"/>
              <a:ext cx="3150870" cy="1772365"/>
            </a:xfrm>
            <a:prstGeom prst="rect">
              <a:avLst/>
            </a:prstGeom>
            <a:noFill/>
            <a:ln cap="flat" cmpd="sng" w="9525">
              <a:solidFill>
                <a:srgbClr val="D3D3D3"/>
              </a:solidFill>
              <a:prstDash val="solid"/>
              <a:round/>
              <a:headEnd len="sm" w="sm" type="none"/>
              <a:tailEnd len="sm" w="sm" type="none"/>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0"/>
          <p:cNvSpPr txBox="1"/>
          <p:nvPr>
            <p:ph type="title"/>
          </p:nvPr>
        </p:nvSpPr>
        <p:spPr>
          <a:xfrm>
            <a:off x="1218940" y="346767"/>
            <a:ext cx="7367763" cy="1568026"/>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4400"/>
              <a:buFont typeface="Avenir"/>
              <a:buNone/>
            </a:pPr>
            <a:r>
              <a:rPr lang="en-GB"/>
              <a:t>Service benefits over time</a:t>
            </a:r>
            <a:br>
              <a:rPr lang="en-GB"/>
            </a:br>
            <a:endParaRPr/>
          </a:p>
        </p:txBody>
      </p:sp>
      <p:grpSp>
        <p:nvGrpSpPr>
          <p:cNvPr id="345" name="Google Shape;345;p30"/>
          <p:cNvGrpSpPr/>
          <p:nvPr/>
        </p:nvGrpSpPr>
        <p:grpSpPr>
          <a:xfrm>
            <a:off x="483060" y="756176"/>
            <a:ext cx="11528372" cy="4767889"/>
            <a:chOff x="459" y="-129745"/>
            <a:chExt cx="11528372" cy="4767889"/>
          </a:xfrm>
        </p:grpSpPr>
        <p:sp>
          <p:nvSpPr>
            <p:cNvPr id="346" name="Google Shape;346;p30"/>
            <p:cNvSpPr/>
            <p:nvPr/>
          </p:nvSpPr>
          <p:spPr>
            <a:xfrm>
              <a:off x="459" y="2318128"/>
              <a:ext cx="1275414" cy="1275414"/>
            </a:xfrm>
            <a:prstGeom prst="donut">
              <a:avLst>
                <a:gd fmla="val 20000" name="adj"/>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 name="Google Shape;347;p30"/>
            <p:cNvSpPr/>
            <p:nvPr/>
          </p:nvSpPr>
          <p:spPr>
            <a:xfrm rot="-3900000">
              <a:off x="449858" y="1278405"/>
              <a:ext cx="1585481" cy="764079"/>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 name="Google Shape;348;p30"/>
            <p:cNvSpPr txBox="1"/>
            <p:nvPr/>
          </p:nvSpPr>
          <p:spPr>
            <a:xfrm rot="-3900000">
              <a:off x="306648" y="1053609"/>
              <a:ext cx="2081549" cy="764079"/>
            </a:xfrm>
            <a:prstGeom prst="rect">
              <a:avLst/>
            </a:prstGeom>
            <a:noFill/>
            <a:ln>
              <a:noFill/>
            </a:ln>
          </p:spPr>
          <p:txBody>
            <a:bodyPr anchorCtr="0" anchor="ctr" bIns="0" lIns="81275" spcFirstLastPara="1" rIns="0" wrap="square" tIns="0">
              <a:noAutofit/>
            </a:bodyPr>
            <a:lstStyle/>
            <a:p>
              <a:pPr indent="0" lvl="0" marL="0" marR="0" rtl="0" algn="l">
                <a:lnSpc>
                  <a:spcPct val="90000"/>
                </a:lnSpc>
                <a:spcBef>
                  <a:spcPts val="0"/>
                </a:spcBef>
                <a:spcAft>
                  <a:spcPts val="0"/>
                </a:spcAft>
                <a:buClr>
                  <a:schemeClr val="dk1"/>
                </a:buClr>
                <a:buSzPts val="3200"/>
                <a:buFont typeface="Avenir"/>
                <a:buNone/>
              </a:pPr>
              <a:r>
                <a:rPr b="0" i="0" lang="en-GB" sz="3200" u="none" cap="none" strike="noStrike">
                  <a:solidFill>
                    <a:schemeClr val="dk1"/>
                  </a:solidFill>
                  <a:latin typeface="Avenir"/>
                  <a:ea typeface="Avenir"/>
                  <a:cs typeface="Avenir"/>
                  <a:sym typeface="Avenir"/>
                </a:rPr>
                <a:t>Preparatory</a:t>
              </a:r>
              <a:endParaRPr b="0" i="0" sz="1800" u="none" cap="none" strike="noStrike">
                <a:solidFill>
                  <a:schemeClr val="dk1"/>
                </a:solidFill>
                <a:latin typeface="Calibri"/>
                <a:ea typeface="Calibri"/>
                <a:cs typeface="Calibri"/>
                <a:sym typeface="Calibri"/>
              </a:endParaRPr>
            </a:p>
          </p:txBody>
        </p:sp>
        <p:sp>
          <p:nvSpPr>
            <p:cNvPr id="349" name="Google Shape;349;p30"/>
            <p:cNvSpPr/>
            <p:nvPr/>
          </p:nvSpPr>
          <p:spPr>
            <a:xfrm>
              <a:off x="1371942"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 name="Google Shape;350;p30"/>
            <p:cNvSpPr/>
            <p:nvPr/>
          </p:nvSpPr>
          <p:spPr>
            <a:xfrm rot="-3900000">
              <a:off x="587869"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 name="Google Shape;351;p30"/>
            <p:cNvSpPr txBox="1"/>
            <p:nvPr/>
          </p:nvSpPr>
          <p:spPr>
            <a:xfrm rot="-3900000">
              <a:off x="587869"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Development synergies</a:t>
              </a:r>
              <a:endParaRPr b="0" i="0" sz="1800" u="none" cap="none" strike="noStrike">
                <a:solidFill>
                  <a:schemeClr val="dk1"/>
                </a:solidFill>
                <a:latin typeface="Calibri"/>
                <a:ea typeface="Calibri"/>
                <a:cs typeface="Calibri"/>
                <a:sym typeface="Calibri"/>
              </a:endParaRPr>
            </a:p>
          </p:txBody>
        </p:sp>
        <p:sp>
          <p:nvSpPr>
            <p:cNvPr id="352" name="Google Shape;352;p30"/>
            <p:cNvSpPr/>
            <p:nvPr/>
          </p:nvSpPr>
          <p:spPr>
            <a:xfrm rot="-3900000">
              <a:off x="1446520"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 name="Google Shape;353;p30"/>
            <p:cNvSpPr/>
            <p:nvPr/>
          </p:nvSpPr>
          <p:spPr>
            <a:xfrm>
              <a:off x="2129930"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 name="Google Shape;354;p30"/>
            <p:cNvSpPr/>
            <p:nvPr/>
          </p:nvSpPr>
          <p:spPr>
            <a:xfrm rot="-3900000">
              <a:off x="1345857"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 name="Google Shape;355;p30"/>
            <p:cNvSpPr txBox="1"/>
            <p:nvPr/>
          </p:nvSpPr>
          <p:spPr>
            <a:xfrm rot="-3900000">
              <a:off x="1345857"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Transparency and trust</a:t>
              </a:r>
              <a:endParaRPr b="0" i="0" sz="1600" u="none" cap="none" strike="noStrike">
                <a:solidFill>
                  <a:schemeClr val="dk1"/>
                </a:solidFill>
                <a:latin typeface="Avenir"/>
                <a:ea typeface="Avenir"/>
                <a:cs typeface="Avenir"/>
                <a:sym typeface="Avenir"/>
              </a:endParaRPr>
            </a:p>
          </p:txBody>
        </p:sp>
        <p:sp>
          <p:nvSpPr>
            <p:cNvPr id="356" name="Google Shape;356;p30"/>
            <p:cNvSpPr/>
            <p:nvPr/>
          </p:nvSpPr>
          <p:spPr>
            <a:xfrm rot="-3900000">
              <a:off x="2204508"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 name="Google Shape;357;p30"/>
            <p:cNvSpPr/>
            <p:nvPr/>
          </p:nvSpPr>
          <p:spPr>
            <a:xfrm>
              <a:off x="2887918"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 name="Google Shape;358;p30"/>
            <p:cNvSpPr/>
            <p:nvPr/>
          </p:nvSpPr>
          <p:spPr>
            <a:xfrm rot="-3900000">
              <a:off x="2103845"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 name="Google Shape;359;p30"/>
            <p:cNvSpPr txBox="1"/>
            <p:nvPr/>
          </p:nvSpPr>
          <p:spPr>
            <a:xfrm rot="-3900000">
              <a:off x="2103845"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Comparison</a:t>
              </a:r>
              <a:endParaRPr b="0" i="0" sz="1800" u="none" cap="none" strike="noStrike">
                <a:solidFill>
                  <a:schemeClr val="dk1"/>
                </a:solidFill>
                <a:latin typeface="Calibri"/>
                <a:ea typeface="Calibri"/>
                <a:cs typeface="Calibri"/>
                <a:sym typeface="Calibri"/>
              </a:endParaRPr>
            </a:p>
          </p:txBody>
        </p:sp>
        <p:sp>
          <p:nvSpPr>
            <p:cNvPr id="360" name="Google Shape;360;p30"/>
            <p:cNvSpPr/>
            <p:nvPr/>
          </p:nvSpPr>
          <p:spPr>
            <a:xfrm rot="-3900000">
              <a:off x="2962495"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 name="Google Shape;361;p30"/>
            <p:cNvSpPr/>
            <p:nvPr/>
          </p:nvSpPr>
          <p:spPr>
            <a:xfrm>
              <a:off x="3646007" y="2318128"/>
              <a:ext cx="1275414" cy="1275414"/>
            </a:xfrm>
            <a:prstGeom prst="donut">
              <a:avLst>
                <a:gd fmla="val 20000" name="adj"/>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 name="Google Shape;362;p30"/>
            <p:cNvSpPr/>
            <p:nvPr/>
          </p:nvSpPr>
          <p:spPr>
            <a:xfrm rot="-3900000">
              <a:off x="4095406" y="1278405"/>
              <a:ext cx="1585481" cy="764079"/>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 name="Google Shape;363;p30"/>
            <p:cNvSpPr txBox="1"/>
            <p:nvPr/>
          </p:nvSpPr>
          <p:spPr>
            <a:xfrm rot="-3900000">
              <a:off x="3805455" y="823272"/>
              <a:ext cx="2589847" cy="764079"/>
            </a:xfrm>
            <a:prstGeom prst="rect">
              <a:avLst/>
            </a:prstGeom>
            <a:noFill/>
            <a:ln>
              <a:noFill/>
            </a:ln>
          </p:spPr>
          <p:txBody>
            <a:bodyPr anchorCtr="0" anchor="ctr" bIns="0" lIns="81275" spcFirstLastPara="1" rIns="0" wrap="square" tIns="0">
              <a:noAutofit/>
            </a:bodyPr>
            <a:lstStyle/>
            <a:p>
              <a:pPr indent="0" lvl="0" marL="0" marR="0" rtl="0" algn="l">
                <a:lnSpc>
                  <a:spcPct val="90000"/>
                </a:lnSpc>
                <a:spcBef>
                  <a:spcPts val="0"/>
                </a:spcBef>
                <a:spcAft>
                  <a:spcPts val="0"/>
                </a:spcAft>
                <a:buClr>
                  <a:schemeClr val="dk1"/>
                </a:buClr>
                <a:buSzPts val="3200"/>
                <a:buFont typeface="Avenir"/>
                <a:buNone/>
              </a:pPr>
              <a:r>
                <a:rPr b="0" i="0" lang="en-GB" sz="3200" u="none" cap="none" strike="noStrike">
                  <a:solidFill>
                    <a:schemeClr val="dk1"/>
                  </a:solidFill>
                  <a:latin typeface="Avenir"/>
                  <a:ea typeface="Avenir"/>
                  <a:cs typeface="Avenir"/>
                  <a:sym typeface="Avenir"/>
                </a:rPr>
                <a:t>Development</a:t>
              </a:r>
              <a:endParaRPr b="0" i="0" sz="1800" u="none" cap="none" strike="noStrike">
                <a:solidFill>
                  <a:schemeClr val="dk1"/>
                </a:solidFill>
                <a:latin typeface="Calibri"/>
                <a:ea typeface="Calibri"/>
                <a:cs typeface="Calibri"/>
                <a:sym typeface="Calibri"/>
              </a:endParaRPr>
            </a:p>
          </p:txBody>
        </p:sp>
        <p:sp>
          <p:nvSpPr>
            <p:cNvPr id="364" name="Google Shape;364;p30"/>
            <p:cNvSpPr/>
            <p:nvPr/>
          </p:nvSpPr>
          <p:spPr>
            <a:xfrm>
              <a:off x="5017491"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 name="Google Shape;365;p30"/>
            <p:cNvSpPr/>
            <p:nvPr/>
          </p:nvSpPr>
          <p:spPr>
            <a:xfrm rot="-3900000">
              <a:off x="4233417"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 name="Google Shape;366;p30"/>
            <p:cNvSpPr txBox="1"/>
            <p:nvPr/>
          </p:nvSpPr>
          <p:spPr>
            <a:xfrm rot="-3900000">
              <a:off x="4233417"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Search and Discovery</a:t>
              </a:r>
              <a:endParaRPr b="0" i="0" sz="1800" u="none" cap="none" strike="noStrike">
                <a:solidFill>
                  <a:schemeClr val="dk1"/>
                </a:solidFill>
                <a:latin typeface="Calibri"/>
                <a:ea typeface="Calibri"/>
                <a:cs typeface="Calibri"/>
                <a:sym typeface="Calibri"/>
              </a:endParaRPr>
            </a:p>
          </p:txBody>
        </p:sp>
        <p:sp>
          <p:nvSpPr>
            <p:cNvPr id="367" name="Google Shape;367;p30"/>
            <p:cNvSpPr/>
            <p:nvPr/>
          </p:nvSpPr>
          <p:spPr>
            <a:xfrm rot="-3900000">
              <a:off x="5092068"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8" name="Google Shape;368;p30"/>
            <p:cNvSpPr/>
            <p:nvPr/>
          </p:nvSpPr>
          <p:spPr>
            <a:xfrm>
              <a:off x="5775478"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 name="Google Shape;369;p30"/>
            <p:cNvSpPr/>
            <p:nvPr/>
          </p:nvSpPr>
          <p:spPr>
            <a:xfrm rot="-3900000">
              <a:off x="4991405"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 name="Google Shape;370;p30"/>
            <p:cNvSpPr txBox="1"/>
            <p:nvPr/>
          </p:nvSpPr>
          <p:spPr>
            <a:xfrm rot="-3900000">
              <a:off x="4991405"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Visualisation</a:t>
              </a:r>
              <a:endParaRPr b="0" i="0" sz="1600" u="none" cap="none" strike="noStrike">
                <a:solidFill>
                  <a:schemeClr val="dk1"/>
                </a:solidFill>
                <a:latin typeface="Avenir"/>
                <a:ea typeface="Avenir"/>
                <a:cs typeface="Avenir"/>
                <a:sym typeface="Avenir"/>
              </a:endParaRPr>
            </a:p>
          </p:txBody>
        </p:sp>
        <p:sp>
          <p:nvSpPr>
            <p:cNvPr id="371" name="Google Shape;371;p30"/>
            <p:cNvSpPr/>
            <p:nvPr/>
          </p:nvSpPr>
          <p:spPr>
            <a:xfrm rot="-3900000">
              <a:off x="5850056"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 name="Google Shape;372;p30"/>
            <p:cNvSpPr/>
            <p:nvPr/>
          </p:nvSpPr>
          <p:spPr>
            <a:xfrm>
              <a:off x="6533466"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 name="Google Shape;373;p30"/>
            <p:cNvSpPr/>
            <p:nvPr/>
          </p:nvSpPr>
          <p:spPr>
            <a:xfrm rot="-3900000">
              <a:off x="5749393"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 name="Google Shape;374;p30"/>
            <p:cNvSpPr txBox="1"/>
            <p:nvPr/>
          </p:nvSpPr>
          <p:spPr>
            <a:xfrm rot="-3900000">
              <a:off x="5749393"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Guidance</a:t>
              </a:r>
              <a:endParaRPr b="0" i="0" sz="1600" u="none" cap="none" strike="noStrike">
                <a:solidFill>
                  <a:schemeClr val="dk1"/>
                </a:solidFill>
                <a:latin typeface="Avenir"/>
                <a:ea typeface="Avenir"/>
                <a:cs typeface="Avenir"/>
                <a:sym typeface="Avenir"/>
              </a:endParaRPr>
            </a:p>
          </p:txBody>
        </p:sp>
        <p:sp>
          <p:nvSpPr>
            <p:cNvPr id="375" name="Google Shape;375;p30"/>
            <p:cNvSpPr/>
            <p:nvPr/>
          </p:nvSpPr>
          <p:spPr>
            <a:xfrm rot="-3900000">
              <a:off x="6608044"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 name="Google Shape;376;p30"/>
            <p:cNvSpPr/>
            <p:nvPr/>
          </p:nvSpPr>
          <p:spPr>
            <a:xfrm>
              <a:off x="7291556" y="2318128"/>
              <a:ext cx="1275414" cy="1275414"/>
            </a:xfrm>
            <a:prstGeom prst="donut">
              <a:avLst>
                <a:gd fmla="val 20000" name="adj"/>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 name="Google Shape;377;p30"/>
            <p:cNvSpPr/>
            <p:nvPr/>
          </p:nvSpPr>
          <p:spPr>
            <a:xfrm rot="-3900000">
              <a:off x="7740954" y="1278405"/>
              <a:ext cx="1585481" cy="764079"/>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 name="Google Shape;378;p30"/>
            <p:cNvSpPr txBox="1"/>
            <p:nvPr/>
          </p:nvSpPr>
          <p:spPr>
            <a:xfrm rot="-3900000">
              <a:off x="7740954" y="1278405"/>
              <a:ext cx="1585481" cy="764079"/>
            </a:xfrm>
            <a:prstGeom prst="rect">
              <a:avLst/>
            </a:prstGeom>
            <a:noFill/>
            <a:ln>
              <a:noFill/>
            </a:ln>
          </p:spPr>
          <p:txBody>
            <a:bodyPr anchorCtr="0" anchor="ctr" bIns="0" lIns="81275" spcFirstLastPara="1" rIns="0" wrap="square" tIns="0">
              <a:noAutofit/>
            </a:bodyPr>
            <a:lstStyle/>
            <a:p>
              <a:pPr indent="0" lvl="0" marL="0" marR="0" rtl="0" algn="l">
                <a:lnSpc>
                  <a:spcPct val="90000"/>
                </a:lnSpc>
                <a:spcBef>
                  <a:spcPts val="0"/>
                </a:spcBef>
                <a:spcAft>
                  <a:spcPts val="0"/>
                </a:spcAft>
                <a:buClr>
                  <a:schemeClr val="dk1"/>
                </a:buClr>
                <a:buSzPts val="3200"/>
                <a:buFont typeface="Avenir"/>
                <a:buNone/>
              </a:pPr>
              <a:r>
                <a:rPr b="0" i="0" lang="en-GB" sz="3200" u="none" cap="none" strike="noStrike">
                  <a:solidFill>
                    <a:schemeClr val="dk1"/>
                  </a:solidFill>
                  <a:latin typeface="Avenir"/>
                  <a:ea typeface="Avenir"/>
                  <a:cs typeface="Avenir"/>
                  <a:sym typeface="Avenir"/>
                </a:rPr>
                <a:t>Future</a:t>
              </a:r>
              <a:endParaRPr b="0" i="0" sz="3200" u="none" cap="none" strike="noStrike">
                <a:solidFill>
                  <a:schemeClr val="dk1"/>
                </a:solidFill>
                <a:latin typeface="Avenir"/>
                <a:ea typeface="Avenir"/>
                <a:cs typeface="Avenir"/>
                <a:sym typeface="Avenir"/>
              </a:endParaRPr>
            </a:p>
          </p:txBody>
        </p:sp>
        <p:sp>
          <p:nvSpPr>
            <p:cNvPr id="379" name="Google Shape;379;p30"/>
            <p:cNvSpPr/>
            <p:nvPr/>
          </p:nvSpPr>
          <p:spPr>
            <a:xfrm>
              <a:off x="8663039"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 name="Google Shape;380;p30"/>
            <p:cNvSpPr/>
            <p:nvPr/>
          </p:nvSpPr>
          <p:spPr>
            <a:xfrm rot="-3900000">
              <a:off x="7878966"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 name="Google Shape;381;p30"/>
            <p:cNvSpPr txBox="1"/>
            <p:nvPr/>
          </p:nvSpPr>
          <p:spPr>
            <a:xfrm rot="-3900000">
              <a:off x="7878966"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Credentials</a:t>
              </a:r>
              <a:endParaRPr b="0" i="0" sz="1600" u="none" cap="none" strike="noStrike">
                <a:solidFill>
                  <a:schemeClr val="dk1"/>
                </a:solidFill>
                <a:latin typeface="Avenir"/>
                <a:ea typeface="Avenir"/>
                <a:cs typeface="Avenir"/>
                <a:sym typeface="Avenir"/>
              </a:endParaRPr>
            </a:p>
          </p:txBody>
        </p:sp>
        <p:sp>
          <p:nvSpPr>
            <p:cNvPr id="382" name="Google Shape;382;p30"/>
            <p:cNvSpPr/>
            <p:nvPr/>
          </p:nvSpPr>
          <p:spPr>
            <a:xfrm rot="-3900000">
              <a:off x="8737616"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 name="Google Shape;383;p30"/>
            <p:cNvSpPr/>
            <p:nvPr/>
          </p:nvSpPr>
          <p:spPr>
            <a:xfrm>
              <a:off x="9421027"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 name="Google Shape;384;p30"/>
            <p:cNvSpPr/>
            <p:nvPr/>
          </p:nvSpPr>
          <p:spPr>
            <a:xfrm rot="-3900000">
              <a:off x="8636953"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 name="Google Shape;385;p30"/>
            <p:cNvSpPr txBox="1"/>
            <p:nvPr/>
          </p:nvSpPr>
          <p:spPr>
            <a:xfrm rot="-3900000">
              <a:off x="8636953"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Monitoring</a:t>
              </a:r>
              <a:endParaRPr b="0" i="0" sz="1800" u="none" cap="none" strike="noStrike">
                <a:solidFill>
                  <a:schemeClr val="dk1"/>
                </a:solidFill>
                <a:latin typeface="Calibri"/>
                <a:ea typeface="Calibri"/>
                <a:cs typeface="Calibri"/>
                <a:sym typeface="Calibri"/>
              </a:endParaRPr>
            </a:p>
          </p:txBody>
        </p:sp>
        <p:sp>
          <p:nvSpPr>
            <p:cNvPr id="386" name="Google Shape;386;p30"/>
            <p:cNvSpPr/>
            <p:nvPr/>
          </p:nvSpPr>
          <p:spPr>
            <a:xfrm rot="-3900000">
              <a:off x="9495604"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 name="Google Shape;387;p30"/>
            <p:cNvSpPr/>
            <p:nvPr/>
          </p:nvSpPr>
          <p:spPr>
            <a:xfrm>
              <a:off x="10179014" y="2624825"/>
              <a:ext cx="662020" cy="662020"/>
            </a:xfrm>
            <a:prstGeom prst="ellipse">
              <a:avLst/>
            </a:prstGeom>
            <a:solidFill>
              <a:srgbClr val="D0483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 name="Google Shape;388;p30"/>
            <p:cNvSpPr/>
            <p:nvPr/>
          </p:nvSpPr>
          <p:spPr>
            <a:xfrm rot="-3900000">
              <a:off x="9394941" y="354625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 name="Google Shape;389;p30"/>
            <p:cNvSpPr txBox="1"/>
            <p:nvPr/>
          </p:nvSpPr>
          <p:spPr>
            <a:xfrm rot="-3900000">
              <a:off x="9394941" y="3546253"/>
              <a:ext cx="1371516" cy="661293"/>
            </a:xfrm>
            <a:prstGeom prst="rect">
              <a:avLst/>
            </a:prstGeom>
            <a:noFill/>
            <a:ln>
              <a:noFill/>
            </a:ln>
          </p:spPr>
          <p:txBody>
            <a:bodyPr anchorCtr="0" anchor="ctr" bIns="0" lIns="0" spcFirstLastPara="1" rIns="40625" wrap="square" tIns="0">
              <a:noAutofit/>
            </a:bodyPr>
            <a:lstStyle/>
            <a:p>
              <a:pPr indent="0" lvl="0" marL="0" marR="0" rtl="0" algn="r">
                <a:lnSpc>
                  <a:spcPct val="90000"/>
                </a:lnSpc>
                <a:spcBef>
                  <a:spcPts val="0"/>
                </a:spcBef>
                <a:spcAft>
                  <a:spcPts val="0"/>
                </a:spcAft>
                <a:buClr>
                  <a:schemeClr val="dk1"/>
                </a:buClr>
                <a:buSzPts val="1600"/>
                <a:buFont typeface="Avenir"/>
                <a:buNone/>
              </a:pPr>
              <a:r>
                <a:rPr b="0" i="0" lang="en-GB" sz="1600" u="none" cap="none" strike="noStrike">
                  <a:solidFill>
                    <a:schemeClr val="dk1"/>
                  </a:solidFill>
                  <a:latin typeface="Avenir"/>
                  <a:ea typeface="Avenir"/>
                  <a:cs typeface="Avenir"/>
                  <a:sym typeface="Avenir"/>
                </a:rPr>
                <a:t>Analysis</a:t>
              </a:r>
              <a:endParaRPr b="0" i="0" sz="1600" u="none" cap="none" strike="noStrike">
                <a:solidFill>
                  <a:schemeClr val="dk1"/>
                </a:solidFill>
                <a:latin typeface="Avenir"/>
                <a:ea typeface="Avenir"/>
                <a:cs typeface="Avenir"/>
                <a:sym typeface="Avenir"/>
              </a:endParaRPr>
            </a:p>
          </p:txBody>
        </p:sp>
        <p:sp>
          <p:nvSpPr>
            <p:cNvPr id="390" name="Google Shape;390;p30"/>
            <p:cNvSpPr/>
            <p:nvPr/>
          </p:nvSpPr>
          <p:spPr>
            <a:xfrm rot="-3900000">
              <a:off x="10253592" y="1704123"/>
              <a:ext cx="1371516" cy="661293"/>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30"/>
          <p:cNvSpPr/>
          <p:nvPr/>
        </p:nvSpPr>
        <p:spPr>
          <a:xfrm>
            <a:off x="4401878" y="5357615"/>
            <a:ext cx="3534375" cy="946298"/>
          </a:xfrm>
          <a:prstGeom prst="roundRect">
            <a:avLst>
              <a:gd fmla="val 16667" name="adj"/>
            </a:avLst>
          </a:prstGeom>
          <a:solidFill>
            <a:schemeClr val="accent1"/>
          </a:solidFill>
          <a:ln cap="flat" cmpd="sng" w="12700">
            <a:solidFill>
              <a:srgbClr val="00461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GB" sz="1800" u="none" cap="none" strike="noStrike">
                <a:solidFill>
                  <a:schemeClr val="lt1"/>
                </a:solidFill>
                <a:latin typeface="Calibri"/>
                <a:ea typeface="Calibri"/>
                <a:cs typeface="Calibri"/>
                <a:sym typeface="Calibri"/>
              </a:rPr>
              <a:t>Scope of the project:</a:t>
            </a:r>
            <a:br>
              <a:rPr b="0" i="0" lang="en-GB" sz="1800" u="none" cap="none" strike="noStrike">
                <a:solidFill>
                  <a:schemeClr val="lt1"/>
                </a:solidFill>
                <a:latin typeface="Calibri"/>
                <a:ea typeface="Calibri"/>
                <a:cs typeface="Calibri"/>
                <a:sym typeface="Calibri"/>
              </a:rPr>
            </a:br>
            <a:r>
              <a:rPr b="0" i="0" lang="en-GB" sz="1800" u="none" cap="none" strike="noStrike">
                <a:solidFill>
                  <a:schemeClr val="lt1"/>
                </a:solidFill>
                <a:latin typeface="Calibri"/>
                <a:ea typeface="Calibri"/>
                <a:cs typeface="Calibri"/>
                <a:sym typeface="Calibri"/>
              </a:rPr>
              <a:t>Development phase and the connected 3 services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1"/>
          <p:cNvSpPr txBox="1"/>
          <p:nvPr>
            <p:ph type="title"/>
          </p:nvPr>
        </p:nvSpPr>
        <p:spPr>
          <a:xfrm>
            <a:off x="1218940" y="346767"/>
            <a:ext cx="9948643" cy="1568026"/>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4400"/>
              <a:buFont typeface="Avenir"/>
              <a:buNone/>
            </a:pPr>
            <a:r>
              <a:rPr lang="en-GB"/>
              <a:t>Our approach to user requirements</a:t>
            </a:r>
            <a:endParaRPr/>
          </a:p>
        </p:txBody>
      </p:sp>
      <p:sp>
        <p:nvSpPr>
          <p:cNvPr id="397" name="Google Shape;397;p31"/>
          <p:cNvSpPr txBox="1"/>
          <p:nvPr/>
        </p:nvSpPr>
        <p:spPr>
          <a:xfrm>
            <a:off x="1218940" y="2256241"/>
            <a:ext cx="9948643" cy="344709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We will use surveys to:</a:t>
            </a:r>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understand the state of play in each country</a:t>
            </a:r>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understand the actors that need to be involved in each country</a:t>
            </a:r>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collect the requirements of public administrations, (and business and citizens by proxy)</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We will use workshops and design events to:</a:t>
            </a:r>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prioritise requirements</a:t>
            </a:r>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validate our development approach</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We will do extensive user testing to:</a:t>
            </a:r>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ensure the system fits the needs of stakeholders</a:t>
            </a:r>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determine support/documentation that must be provided to aid implementation</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2"/>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Exclusive to the webinar</a:t>
            </a:r>
            <a:endParaRPr/>
          </a:p>
        </p:txBody>
      </p:sp>
      <p:sp>
        <p:nvSpPr>
          <p:cNvPr id="403" name="Google Shape;403;p32"/>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During the webinar, an interactive session with participants took place. </a:t>
            </a:r>
            <a:endParaRPr/>
          </a:p>
          <a:p>
            <a:pPr indent="-228600" lvl="0" marL="228600" rtl="0" algn="l">
              <a:lnSpc>
                <a:spcPct val="90000"/>
              </a:lnSpc>
              <a:spcBef>
                <a:spcPts val="1000"/>
              </a:spcBef>
              <a:spcAft>
                <a:spcPts val="0"/>
              </a:spcAft>
              <a:buClr>
                <a:schemeClr val="dk1"/>
              </a:buClr>
              <a:buSzPts val="2800"/>
              <a:buChar char="•"/>
            </a:pPr>
            <a:r>
              <a:rPr lang="en-GB"/>
              <a:t>Colleagues were sharing their experience and expectations to user needs in a high-level via the Mentimeter tool.</a:t>
            </a:r>
            <a:endParaRPr/>
          </a:p>
          <a:p>
            <a:pPr indent="-228600" lvl="0" marL="228600" rtl="0" algn="l">
              <a:lnSpc>
                <a:spcPct val="90000"/>
              </a:lnSpc>
              <a:spcBef>
                <a:spcPts val="1000"/>
              </a:spcBef>
              <a:spcAft>
                <a:spcPts val="0"/>
              </a:spcAft>
              <a:buClr>
                <a:schemeClr val="dk1"/>
              </a:buClr>
              <a:buSzPts val="2800"/>
              <a:buChar char="•"/>
            </a:pPr>
            <a:r>
              <a:rPr lang="en-GB"/>
              <a:t>Following three questions were asked:</a:t>
            </a:r>
            <a:endParaRPr/>
          </a:p>
          <a:p>
            <a:pPr indent="-228600" lvl="1" marL="685800" rtl="0" algn="l">
              <a:lnSpc>
                <a:spcPct val="90000"/>
              </a:lnSpc>
              <a:spcBef>
                <a:spcPts val="500"/>
              </a:spcBef>
              <a:spcAft>
                <a:spcPts val="0"/>
              </a:spcAft>
              <a:buClr>
                <a:srgbClr val="252B36"/>
              </a:buClr>
              <a:buSzPts val="2400"/>
              <a:buChar char="•"/>
            </a:pPr>
            <a:r>
              <a:rPr b="1" i="0" lang="en-GB">
                <a:solidFill>
                  <a:srgbClr val="252B36"/>
                </a:solidFill>
                <a:latin typeface="Play"/>
                <a:ea typeface="Play"/>
                <a:cs typeface="Play"/>
                <a:sym typeface="Play"/>
              </a:rPr>
              <a:t>Rate the importance of target groups</a:t>
            </a:r>
            <a:endParaRPr/>
          </a:p>
          <a:p>
            <a:pPr indent="-228600" lvl="1" marL="685800" rtl="0" algn="l">
              <a:lnSpc>
                <a:spcPct val="90000"/>
              </a:lnSpc>
              <a:spcBef>
                <a:spcPts val="500"/>
              </a:spcBef>
              <a:spcAft>
                <a:spcPts val="0"/>
              </a:spcAft>
              <a:buClr>
                <a:srgbClr val="252B36"/>
              </a:buClr>
              <a:buSzPts val="2400"/>
              <a:buChar char="•"/>
            </a:pPr>
            <a:r>
              <a:rPr b="1" i="0" lang="en-GB">
                <a:solidFill>
                  <a:srgbClr val="252B36"/>
                </a:solidFill>
                <a:latin typeface="Play"/>
                <a:ea typeface="Play"/>
                <a:cs typeface="Play"/>
                <a:sym typeface="Play"/>
              </a:rPr>
              <a:t>Rate the importance of functions for the national level</a:t>
            </a:r>
            <a:endParaRPr/>
          </a:p>
          <a:p>
            <a:pPr indent="-228600" lvl="1" marL="685800" rtl="0" algn="l">
              <a:lnSpc>
                <a:spcPct val="90000"/>
              </a:lnSpc>
              <a:spcBef>
                <a:spcPts val="500"/>
              </a:spcBef>
              <a:spcAft>
                <a:spcPts val="0"/>
              </a:spcAft>
              <a:buClr>
                <a:srgbClr val="252B36"/>
              </a:buClr>
              <a:buSzPts val="2400"/>
              <a:buChar char="•"/>
            </a:pPr>
            <a:r>
              <a:rPr b="1" i="0" lang="en-GB">
                <a:solidFill>
                  <a:srgbClr val="252B36"/>
                </a:solidFill>
                <a:latin typeface="Play"/>
                <a:ea typeface="Play"/>
                <a:cs typeface="Play"/>
                <a:sym typeface="Play"/>
              </a:rPr>
              <a:t>Rate the importance of functions for the international (continental) level</a:t>
            </a:r>
            <a:endParaRPr/>
          </a:p>
          <a:p>
            <a:pPr indent="-76200" lvl="1" marL="685800" rtl="0" algn="l">
              <a:lnSpc>
                <a:spcPct val="90000"/>
              </a:lnSpc>
              <a:spcBef>
                <a:spcPts val="500"/>
              </a:spcBef>
              <a:spcAft>
                <a:spcPts val="0"/>
              </a:spcAft>
              <a:buClr>
                <a:schemeClr val="dk1"/>
              </a:buClr>
              <a:buSzPts val="2400"/>
              <a:buNone/>
            </a:pPr>
            <a:r>
              <a:t/>
            </a:r>
            <a:endParaRPr b="1" i="0">
              <a:solidFill>
                <a:srgbClr val="252B36"/>
              </a:solidFill>
              <a:latin typeface="Play"/>
              <a:ea typeface="Play"/>
              <a:cs typeface="Play"/>
              <a:sym typeface="Play"/>
            </a:endParaRPr>
          </a:p>
          <a:p>
            <a:pPr indent="-76200" lvl="1" marL="685800" rtl="0" algn="l">
              <a:lnSpc>
                <a:spcPct val="90000"/>
              </a:lnSpc>
              <a:spcBef>
                <a:spcPts val="500"/>
              </a:spcBef>
              <a:spcAft>
                <a:spcPts val="0"/>
              </a:spcAft>
              <a:buClr>
                <a:schemeClr val="dk1"/>
              </a:buClr>
              <a:buSzPts val="2400"/>
              <a:buNone/>
            </a:pPr>
            <a:r>
              <a:t/>
            </a:r>
            <a:endParaRPr/>
          </a:p>
        </p:txBody>
      </p:sp>
      <p:sp>
        <p:nvSpPr>
          <p:cNvPr id="404" name="Google Shape;404;p32"/>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sp>
        <p:nvSpPr>
          <p:cNvPr id="405" name="Google Shape;405;p3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3"/>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4400"/>
              <a:buNone/>
            </a:pPr>
            <a:r>
              <a:rPr lang="en-GB"/>
              <a:t>06</a:t>
            </a:r>
            <a:endParaRPr/>
          </a:p>
        </p:txBody>
      </p:sp>
      <p:sp>
        <p:nvSpPr>
          <p:cNvPr id="411" name="Google Shape;411;p33"/>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None/>
            </a:pPr>
            <a:r>
              <a:rPr lang="en-GB"/>
              <a:t>Concluding remarks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4"/>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Wrap-up: most immediate steps</a:t>
            </a:r>
            <a:endParaRPr/>
          </a:p>
        </p:txBody>
      </p:sp>
      <p:sp>
        <p:nvSpPr>
          <p:cNvPr id="417" name="Google Shape;417;p34"/>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D1C1D"/>
              </a:buClr>
              <a:buSzPts val="2800"/>
              <a:buChar char="•"/>
            </a:pPr>
            <a:r>
              <a:rPr b="1" i="0" lang="en-GB">
                <a:solidFill>
                  <a:srgbClr val="1D1C1D"/>
                </a:solidFill>
              </a:rPr>
              <a:t>The AQCF QCP survey </a:t>
            </a:r>
            <a:r>
              <a:rPr i="0" lang="en-GB">
                <a:solidFill>
                  <a:srgbClr val="1D1C1D"/>
                </a:solidFill>
              </a:rPr>
              <a:t>will start </a:t>
            </a:r>
            <a:r>
              <a:rPr lang="en-GB">
                <a:solidFill>
                  <a:srgbClr val="1D1C1D"/>
                </a:solidFill>
              </a:rPr>
              <a:t>d</a:t>
            </a:r>
            <a:r>
              <a:rPr i="0" lang="en-GB">
                <a:solidFill>
                  <a:srgbClr val="1D1C1D"/>
                </a:solidFill>
              </a:rPr>
              <a:t>ata collection on 13 March. This will last approximately 2 weeks</a:t>
            </a:r>
            <a:r>
              <a:rPr b="1" i="0" lang="en-GB">
                <a:solidFill>
                  <a:srgbClr val="1D1C1D"/>
                </a:solidFill>
              </a:rPr>
              <a:t>, until March 25. </a:t>
            </a:r>
            <a:endParaRPr/>
          </a:p>
          <a:p>
            <a:pPr indent="-228600" lvl="0" marL="228600" rtl="0" algn="l">
              <a:lnSpc>
                <a:spcPct val="90000"/>
              </a:lnSpc>
              <a:spcBef>
                <a:spcPts val="1000"/>
              </a:spcBef>
              <a:spcAft>
                <a:spcPts val="0"/>
              </a:spcAft>
              <a:buClr>
                <a:srgbClr val="1D1C1D"/>
              </a:buClr>
              <a:buSzPts val="2800"/>
              <a:buChar char="•"/>
            </a:pPr>
            <a:r>
              <a:rPr b="1" lang="en-GB">
                <a:solidFill>
                  <a:srgbClr val="1D1C1D"/>
                </a:solidFill>
              </a:rPr>
              <a:t>Webinar 2: </a:t>
            </a:r>
            <a:r>
              <a:rPr i="0" lang="en-GB">
                <a:solidFill>
                  <a:srgbClr val="1D1C1D"/>
                </a:solidFill>
              </a:rPr>
              <a:t>preliminarily planned for the 3</a:t>
            </a:r>
            <a:r>
              <a:rPr baseline="30000" i="0" lang="en-GB">
                <a:solidFill>
                  <a:srgbClr val="1D1C1D"/>
                </a:solidFill>
              </a:rPr>
              <a:t>rd</a:t>
            </a:r>
            <a:r>
              <a:rPr i="0" lang="en-GB">
                <a:solidFill>
                  <a:srgbClr val="1D1C1D"/>
                </a:solidFill>
              </a:rPr>
              <a:t> of April, to present and validate initial results of the survey (Activity 2)</a:t>
            </a:r>
            <a:endParaRPr/>
          </a:p>
          <a:p>
            <a:pPr indent="-228600" lvl="0" marL="228600" rtl="0" algn="l">
              <a:lnSpc>
                <a:spcPct val="90000"/>
              </a:lnSpc>
              <a:spcBef>
                <a:spcPts val="1000"/>
              </a:spcBef>
              <a:spcAft>
                <a:spcPts val="0"/>
              </a:spcAft>
              <a:buClr>
                <a:srgbClr val="1D1C1D"/>
              </a:buClr>
              <a:buSzPts val="2800"/>
              <a:buChar char="•"/>
            </a:pPr>
            <a:r>
              <a:rPr b="1" lang="en-GB">
                <a:solidFill>
                  <a:srgbClr val="1D1C1D"/>
                </a:solidFill>
              </a:rPr>
              <a:t>Webinar 3: </a:t>
            </a:r>
            <a:r>
              <a:rPr lang="en-GB">
                <a:solidFill>
                  <a:srgbClr val="1D1C1D"/>
                </a:solidFill>
              </a:rPr>
              <a:t>present and validate the draft reports of Activity 1 and 2</a:t>
            </a:r>
            <a:endParaRPr b="1" i="0">
              <a:solidFill>
                <a:srgbClr val="1D1C1D"/>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418" name="Google Shape;418;p3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ACQF QCP Webinar 1: Introduction to the project activities</a:t>
            </a:r>
            <a:endParaRPr/>
          </a:p>
        </p:txBody>
      </p:sp>
      <p:sp>
        <p:nvSpPr>
          <p:cNvPr id="419" name="Google Shape;419;p3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5"/>
          <p:cNvSpPr txBox="1"/>
          <p:nvPr>
            <p:ph idx="2" type="body"/>
          </p:nvPr>
        </p:nvSpPr>
        <p:spPr>
          <a:xfrm>
            <a:off x="1178169" y="1750652"/>
            <a:ext cx="9564504" cy="26630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6600"/>
              <a:buNone/>
            </a:pPr>
            <a:r>
              <a:rPr lang="en-GB"/>
              <a:t>Thank you for your attention!</a:t>
            </a:r>
            <a:endParaRPr sz="4700"/>
          </a:p>
        </p:txBody>
      </p:sp>
      <p:pic>
        <p:nvPicPr>
          <p:cNvPr descr="A close-up of a logo&#10;&#10;Description automatically generated" id="425" name="Google Shape;425;p35"/>
          <p:cNvPicPr preferRelativeResize="0"/>
          <p:nvPr/>
        </p:nvPicPr>
        <p:blipFill rotWithShape="1">
          <a:blip r:embed="rId3">
            <a:alphaModFix/>
          </a:blip>
          <a:srcRect b="0" l="0" r="0" t="0"/>
          <a:stretch/>
        </p:blipFill>
        <p:spPr>
          <a:xfrm>
            <a:off x="3726664" y="48932"/>
            <a:ext cx="4612344" cy="750792"/>
          </a:xfrm>
          <a:prstGeom prst="rect">
            <a:avLst/>
          </a:prstGeom>
          <a:noFill/>
          <a:ln>
            <a:noFill/>
          </a:ln>
        </p:spPr>
      </p:pic>
      <p:pic>
        <p:nvPicPr>
          <p:cNvPr id="426" name="Google Shape;426;p35"/>
          <p:cNvPicPr preferRelativeResize="0"/>
          <p:nvPr/>
        </p:nvPicPr>
        <p:blipFill rotWithShape="1">
          <a:blip r:embed="rId4">
            <a:alphaModFix/>
          </a:blip>
          <a:srcRect b="0" l="0" r="0" t="0"/>
          <a:stretch/>
        </p:blipFill>
        <p:spPr>
          <a:xfrm>
            <a:off x="4500386" y="6392329"/>
            <a:ext cx="3371458" cy="4656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type="title"/>
          </p:nvPr>
        </p:nvSpPr>
        <p:spPr>
          <a:xfrm>
            <a:off x="359999" y="2870619"/>
            <a:ext cx="11467851" cy="11167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Nunito Sans ExtraBold"/>
              <a:buNone/>
            </a:pPr>
            <a:r>
              <a:rPr lang="en-GB"/>
              <a:t>Opening Remarks</a:t>
            </a:r>
            <a:endParaRPr/>
          </a:p>
        </p:txBody>
      </p:sp>
      <p:sp>
        <p:nvSpPr>
          <p:cNvPr id="130" name="Google Shape;130;p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None/>
            </a:pPr>
            <a:r>
              <a:rPr lang="en-GB" sz="800"/>
              <a:t>ACQF QCP Webinar 1: Introduction to the project activities</a:t>
            </a:r>
            <a:endParaRPr/>
          </a:p>
        </p:txBody>
      </p:sp>
      <p:sp>
        <p:nvSpPr>
          <p:cNvPr id="131" name="Google Shape;131;p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4400"/>
              <a:buNone/>
            </a:pPr>
            <a:r>
              <a:rPr lang="en-GB"/>
              <a:t>02</a:t>
            </a:r>
            <a:endParaRPr/>
          </a:p>
        </p:txBody>
      </p:sp>
      <p:sp>
        <p:nvSpPr>
          <p:cNvPr id="137" name="Google Shape;137;p5"/>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1"/>
              </a:buClr>
              <a:buSzPct val="140425"/>
              <a:buNone/>
            </a:pPr>
            <a:r>
              <a:rPr lang="en-GB"/>
              <a:t>Roundtable introductions of participants and the project consortium</a:t>
            </a:r>
            <a:endParaRPr sz="4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359999" y="2870619"/>
            <a:ext cx="11467851" cy="11167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Nunito Sans ExtraBold"/>
              <a:buNone/>
            </a:pPr>
            <a:r>
              <a:rPr lang="en-GB"/>
              <a:t>Participant roundtable</a:t>
            </a:r>
            <a:endParaRPr/>
          </a:p>
        </p:txBody>
      </p:sp>
      <p:sp>
        <p:nvSpPr>
          <p:cNvPr id="143" name="Google Shape;143;p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None/>
            </a:pPr>
            <a:r>
              <a:rPr lang="en-GB" sz="800"/>
              <a:t>ACQF QCP Webinar 1: Introduction to the project activities</a:t>
            </a:r>
            <a:endParaRPr/>
          </a:p>
        </p:txBody>
      </p:sp>
      <p:sp>
        <p:nvSpPr>
          <p:cNvPr id="144" name="Google Shape;144;p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
        <p:nvSpPr>
          <p:cNvPr id="145" name="Google Shape;145;p6"/>
          <p:cNvSpPr txBox="1"/>
          <p:nvPr>
            <p:ph idx="2" type="body"/>
          </p:nvPr>
        </p:nvSpPr>
        <p:spPr>
          <a:xfrm>
            <a:off x="6172200" y="1825625"/>
            <a:ext cx="5655650" cy="4251494"/>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359999" y="615430"/>
            <a:ext cx="11467851" cy="11167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Consortium team</a:t>
            </a:r>
            <a:endParaRPr/>
          </a:p>
        </p:txBody>
      </p:sp>
      <p:sp>
        <p:nvSpPr>
          <p:cNvPr id="151" name="Google Shape;151;p7"/>
          <p:cNvSpPr txBox="1"/>
          <p:nvPr>
            <p:ph idx="2" type="body"/>
          </p:nvPr>
        </p:nvSpPr>
        <p:spPr>
          <a:xfrm>
            <a:off x="560444" y="1755521"/>
            <a:ext cx="10703904" cy="379714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b="1" lang="en-GB" sz="2400"/>
              <a:t>Cognizone: </a:t>
            </a:r>
            <a:r>
              <a:rPr lang="en-GB" sz="2400"/>
              <a:t>Leader in essential data sectors, empowering organisations and governments to leverage their data effectively with Semantic Technologies and Linked Data.</a:t>
            </a:r>
            <a:endParaRPr/>
          </a:p>
          <a:p>
            <a:pPr indent="-228600" lvl="0" marL="228600" rtl="0" algn="just">
              <a:lnSpc>
                <a:spcPct val="90000"/>
              </a:lnSpc>
              <a:spcBef>
                <a:spcPts val="1000"/>
              </a:spcBef>
              <a:spcAft>
                <a:spcPts val="0"/>
              </a:spcAft>
              <a:buClr>
                <a:schemeClr val="dk1"/>
              </a:buClr>
              <a:buSzPts val="2400"/>
              <a:buChar char="•"/>
            </a:pPr>
            <a:r>
              <a:rPr b="1" lang="en-GB" sz="2400"/>
              <a:t>Knowledge and Innovation Centre: </a:t>
            </a:r>
            <a:r>
              <a:rPr lang="en-GB" sz="2400"/>
              <a:t>Social enterprise of international experts working at the crossroads of education, technology and quality assurance.</a:t>
            </a:r>
            <a:endParaRPr sz="2400"/>
          </a:p>
          <a:p>
            <a:pPr indent="-228600" lvl="0" marL="228600" rtl="0" algn="just">
              <a:lnSpc>
                <a:spcPct val="90000"/>
              </a:lnSpc>
              <a:spcBef>
                <a:spcPts val="1000"/>
              </a:spcBef>
              <a:spcAft>
                <a:spcPts val="0"/>
              </a:spcAft>
              <a:buClr>
                <a:schemeClr val="dk1"/>
              </a:buClr>
              <a:buSzPts val="2400"/>
              <a:buChar char="•"/>
            </a:pPr>
            <a:r>
              <a:rPr b="1" lang="en-GB" sz="2400"/>
              <a:t>PPMI: </a:t>
            </a:r>
            <a:r>
              <a:rPr lang="en-GB" sz="2400"/>
              <a:t>Premier research and policy analysis centre, that delivers clear, actionable evidence to global public sector and civil society leaders.</a:t>
            </a:r>
            <a:endParaRPr sz="2400"/>
          </a:p>
        </p:txBody>
      </p:sp>
      <p:sp>
        <p:nvSpPr>
          <p:cNvPr id="152" name="Google Shape;152;p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None/>
            </a:pPr>
            <a:r>
              <a:rPr lang="en-GB" sz="800"/>
              <a:t>ACQF QCP Webinar 1: Introduction to the project activities</a:t>
            </a:r>
            <a:endParaRPr/>
          </a:p>
        </p:txBody>
      </p:sp>
      <p:sp>
        <p:nvSpPr>
          <p:cNvPr id="153" name="Google Shape;153;p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359999" y="615430"/>
            <a:ext cx="11467851" cy="11167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Nunito Sans ExtraBold"/>
              <a:buNone/>
            </a:pPr>
            <a:r>
              <a:rPr lang="en-GB"/>
              <a:t>Consortium team</a:t>
            </a:r>
            <a:endParaRPr/>
          </a:p>
        </p:txBody>
      </p:sp>
      <p:sp>
        <p:nvSpPr>
          <p:cNvPr id="159" name="Google Shape;159;p8"/>
          <p:cNvSpPr txBox="1"/>
          <p:nvPr>
            <p:ph idx="2" type="body"/>
          </p:nvPr>
        </p:nvSpPr>
        <p:spPr>
          <a:xfrm>
            <a:off x="560444" y="1755521"/>
            <a:ext cx="10703904" cy="379714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b="1" lang="en-GB" sz="2400"/>
              <a:t>Cognizone:</a:t>
            </a:r>
            <a:endParaRPr sz="2400"/>
          </a:p>
          <a:p>
            <a:pPr indent="-228600" lvl="1" marL="685800" rtl="0" algn="just">
              <a:lnSpc>
                <a:spcPct val="90000"/>
              </a:lnSpc>
              <a:spcBef>
                <a:spcPts val="500"/>
              </a:spcBef>
              <a:spcAft>
                <a:spcPts val="0"/>
              </a:spcAft>
              <a:buClr>
                <a:schemeClr val="dk1"/>
              </a:buClr>
              <a:buSzPts val="2400"/>
              <a:buChar char="•"/>
            </a:pPr>
            <a:r>
              <a:rPr lang="en-GB"/>
              <a:t>Providing overall leadership of the delivery</a:t>
            </a:r>
            <a:endParaRPr/>
          </a:p>
          <a:p>
            <a:pPr indent="-228600" lvl="1" marL="685800" rtl="0" algn="just">
              <a:lnSpc>
                <a:spcPct val="90000"/>
              </a:lnSpc>
              <a:spcBef>
                <a:spcPts val="500"/>
              </a:spcBef>
              <a:spcAft>
                <a:spcPts val="0"/>
              </a:spcAft>
              <a:buClr>
                <a:schemeClr val="dk1"/>
              </a:buClr>
              <a:buSzPts val="2400"/>
              <a:buChar char="•"/>
            </a:pPr>
            <a:r>
              <a:rPr lang="en-GB"/>
              <a:t>Focus on IT Expertise</a:t>
            </a:r>
            <a:endParaRPr/>
          </a:p>
          <a:p>
            <a:pPr indent="-228600" lvl="0" marL="228600" rtl="0" algn="just">
              <a:lnSpc>
                <a:spcPct val="90000"/>
              </a:lnSpc>
              <a:spcBef>
                <a:spcPts val="1000"/>
              </a:spcBef>
              <a:spcAft>
                <a:spcPts val="0"/>
              </a:spcAft>
              <a:buClr>
                <a:schemeClr val="dk1"/>
              </a:buClr>
              <a:buSzPts val="2400"/>
              <a:buChar char="•"/>
            </a:pPr>
            <a:r>
              <a:rPr b="1" lang="en-GB" sz="2400"/>
              <a:t>Knowledge and Innovation Centre:</a:t>
            </a:r>
            <a:endParaRPr sz="2400"/>
          </a:p>
          <a:p>
            <a:pPr indent="-228600" lvl="1" marL="685800" rtl="0" algn="just">
              <a:lnSpc>
                <a:spcPct val="90000"/>
              </a:lnSpc>
              <a:spcBef>
                <a:spcPts val="500"/>
              </a:spcBef>
              <a:spcAft>
                <a:spcPts val="0"/>
              </a:spcAft>
              <a:buClr>
                <a:schemeClr val="dk1"/>
              </a:buClr>
              <a:buSzPts val="2400"/>
              <a:buChar char="•"/>
            </a:pPr>
            <a:r>
              <a:rPr lang="en-GB"/>
              <a:t>Providing Thematic Expertise and related deliverables</a:t>
            </a:r>
            <a:endParaRPr sz="2000"/>
          </a:p>
          <a:p>
            <a:pPr indent="-228600" lvl="0" marL="228600" rtl="0" algn="just">
              <a:lnSpc>
                <a:spcPct val="90000"/>
              </a:lnSpc>
              <a:spcBef>
                <a:spcPts val="1000"/>
              </a:spcBef>
              <a:spcAft>
                <a:spcPts val="0"/>
              </a:spcAft>
              <a:buClr>
                <a:schemeClr val="dk1"/>
              </a:buClr>
              <a:buSzPts val="2400"/>
              <a:buChar char="•"/>
            </a:pPr>
            <a:r>
              <a:rPr b="1" lang="en-GB" sz="2400"/>
              <a:t>PPMI:</a:t>
            </a:r>
            <a:endParaRPr sz="2400"/>
          </a:p>
          <a:p>
            <a:pPr indent="-228600" lvl="1" marL="685800" rtl="0" algn="just">
              <a:lnSpc>
                <a:spcPct val="90000"/>
              </a:lnSpc>
              <a:spcBef>
                <a:spcPts val="500"/>
              </a:spcBef>
              <a:spcAft>
                <a:spcPts val="0"/>
              </a:spcAft>
              <a:buClr>
                <a:schemeClr val="dk1"/>
              </a:buClr>
              <a:buSzPts val="2400"/>
              <a:buChar char="•"/>
            </a:pPr>
            <a:r>
              <a:rPr lang="en-GB"/>
              <a:t>Providing Research and Context-based Expertise for stakeholder-facing deliveries</a:t>
            </a:r>
            <a:endParaRPr/>
          </a:p>
          <a:p>
            <a:pPr indent="-101600" lvl="1" marL="685800" rtl="0" algn="just">
              <a:lnSpc>
                <a:spcPct val="90000"/>
              </a:lnSpc>
              <a:spcBef>
                <a:spcPts val="500"/>
              </a:spcBef>
              <a:spcAft>
                <a:spcPts val="0"/>
              </a:spcAft>
              <a:buClr>
                <a:schemeClr val="dk1"/>
              </a:buClr>
              <a:buSzPts val="2000"/>
              <a:buNone/>
            </a:pPr>
            <a:r>
              <a:t/>
            </a:r>
            <a:endParaRPr sz="2000"/>
          </a:p>
        </p:txBody>
      </p:sp>
      <p:sp>
        <p:nvSpPr>
          <p:cNvPr id="160" name="Google Shape;160;p8"/>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spcBef>
                <a:spcPts val="0"/>
              </a:spcBef>
              <a:spcAft>
                <a:spcPts val="0"/>
              </a:spcAft>
              <a:buNone/>
            </a:pPr>
            <a:r>
              <a:rPr lang="en-GB" sz="800"/>
              <a:t>ACQF QCP Webinar 1: Introduction to the project activities</a:t>
            </a:r>
            <a:endParaRPr/>
          </a:p>
        </p:txBody>
      </p:sp>
      <p:sp>
        <p:nvSpPr>
          <p:cNvPr id="161" name="Google Shape;161;p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4400"/>
              <a:buNone/>
            </a:pPr>
            <a:r>
              <a:rPr lang="en-GB"/>
              <a:t>03</a:t>
            </a:r>
            <a:endParaRPr/>
          </a:p>
        </p:txBody>
      </p:sp>
      <p:sp>
        <p:nvSpPr>
          <p:cNvPr id="167" name="Google Shape;167;p9"/>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6600"/>
              <a:buNone/>
            </a:pPr>
            <a:r>
              <a:rPr lang="en-GB"/>
              <a:t>Presentation of the QCP Project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2022-04-01T01:06:26Z</dcterms:created>
  <dc:creator>Andrea Bateman</dc:creator>
</cp:coreProperties>
</file>