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diagrams/data1.xml" ContentType="application/vnd.openxmlformats-officedocument.drawingml.diagramData+xml"/>
  <Override PartName="/ppt/diagrams/data6.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2.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Layouts/slideLayout2.xml" ContentType="application/vnd.openxmlformats-officedocument.presentationml.slideLayout+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notesSlides/notesSlide4.xml" ContentType="application/vnd.openxmlformats-officedocument.presentationml.notes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38.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notesSlides/notesSlide2.xml" ContentType="application/vnd.openxmlformats-officedocument.presentationml.notesSlide+xml"/>
  <Override PartName="/ppt/slideLayouts/slideLayout39.xml" ContentType="application/vnd.openxmlformats-officedocument.presentationml.slideLayout+xml"/>
  <Override PartName="/ppt/notesSlides/notesSlide3.xml" ContentType="application/vnd.openxmlformats-officedocument.presentationml.notesSlide+xml"/>
  <Override PartName="/ppt/diagrams/colors4.xml" ContentType="application/vnd.openxmlformats-officedocument.drawingml.diagramColors+xml"/>
  <Override PartName="/ppt/diagrams/quickStyle4.xml" ContentType="application/vnd.openxmlformats-officedocument.drawingml.diagramStyle+xml"/>
  <Override PartName="/ppt/diagrams/layout4.xml" ContentType="application/vnd.openxmlformats-officedocument.drawingml.diagramLayout+xml"/>
  <Override PartName="/ppt/diagrams/drawing3.xml" ContentType="application/vnd.ms-office.drawingml.diagramDrawing+xml"/>
  <Override PartName="/ppt/diagrams/colors3.xml" ContentType="application/vnd.openxmlformats-officedocument.drawingml.diagramColors+xml"/>
  <Override PartName="/ppt/diagrams/drawing4.xml" ContentType="application/vnd.ms-office.drawingml.diagramDrawing+xml"/>
  <Override PartName="/ppt/theme/theme2.xml" ContentType="application/vnd.openxmlformats-officedocument.theme+xml"/>
  <Override PartName="/ppt/diagrams/quickStyle3.xml" ContentType="application/vnd.openxmlformats-officedocument.drawingml.diagramStyle+xml"/>
  <Override PartName="/ppt/diagrams/layout3.xml" ContentType="application/vnd.openxmlformats-officedocument.drawingml.diagramLayout+xml"/>
  <Override PartName="/ppt/theme/theme1.xml" ContentType="application/vnd.openxmlformats-officedocument.theme+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diagrams/drawing1.xml" ContentType="application/vnd.ms-office.drawingml.diagramDrawing+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theme/theme3.xml" ContentType="application/vnd.openxmlformats-officedocument.theme+xml"/>
  <Override PartName="/ppt/theme/theme4.xml" ContentType="application/vnd.openxmlformats-officedocument.theme+xml"/>
  <Override PartName="/ppt/diagrams/quickStyle5.xml" ContentType="application/vnd.openxmlformats-officedocument.drawingml.diagramStyle+xml"/>
  <Override PartName="/ppt/diagrams/layout6.xml" ContentType="application/vnd.openxmlformats-officedocument.drawingml.diagramLayout+xml"/>
  <Override PartName="/ppt/diagrams/layout5.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5.xml" ContentType="application/vnd.ms-office.drawingml.diagramDrawing+xml"/>
  <Override PartName="/ppt/diagrams/drawing6.xml" ContentType="application/vnd.ms-office.drawingml.diagramDrawing+xml"/>
  <Override PartName="/ppt/diagrams/colors5.xml" ContentType="application/vnd.openxmlformats-officedocument.drawingml.diagramColors+xml"/>
  <Override PartName="/ppt/notesMasters/notesMaster1.xml" ContentType="application/vnd.openxmlformats-officedocument.presentationml.notesMaster+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6" r:id="rId2"/>
    <p:sldMasterId id="2147483684" r:id="rId3"/>
  </p:sldMasterIdLst>
  <p:notesMasterIdLst>
    <p:notesMasterId r:id="rId20"/>
  </p:notesMasterIdLst>
  <p:sldIdLst>
    <p:sldId id="256" r:id="rId4"/>
    <p:sldId id="393" r:id="rId5"/>
    <p:sldId id="369" r:id="rId6"/>
    <p:sldId id="394" r:id="rId7"/>
    <p:sldId id="312" r:id="rId8"/>
    <p:sldId id="340" r:id="rId9"/>
    <p:sldId id="311" r:id="rId10"/>
    <p:sldId id="331" r:id="rId11"/>
    <p:sldId id="334" r:id="rId12"/>
    <p:sldId id="330" r:id="rId13"/>
    <p:sldId id="332" r:id="rId14"/>
    <p:sldId id="314" r:id="rId15"/>
    <p:sldId id="341" r:id="rId16"/>
    <p:sldId id="335" r:id="rId17"/>
    <p:sldId id="338" r:id="rId18"/>
    <p:sldId id="299" r:id="rId19"/>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6" autoAdjust="0"/>
    <p:restoredTop sz="86501" autoAdjust="0"/>
  </p:normalViewPr>
  <p:slideViewPr>
    <p:cSldViewPr>
      <p:cViewPr varScale="1">
        <p:scale>
          <a:sx n="49" d="100"/>
          <a:sy n="49" d="100"/>
        </p:scale>
        <p:origin x="706" y="41"/>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customXml" Target="../customXml/item2.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 Id="rId27"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0C47DB-40B4-49EB-BFD4-B645D8218CED}"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B322E4AA-9294-4897-8BB4-DEC1E1ABE17B}">
      <dgm:prSet phldrT="[Text]" custT="1"/>
      <dgm:spPr/>
      <dgm:t>
        <a:bodyPr/>
        <a:lstStyle/>
        <a:p>
          <a:r>
            <a:rPr lang="en-US" sz="3200" dirty="0"/>
            <a:t>Prevailing or predicted national context – education completion rates, employment rates, skills gaps/ mismatches, ease of access to quality, relevant and equitable education and training, technological advancements, etc.</a:t>
          </a:r>
        </a:p>
      </dgm:t>
    </dgm:pt>
    <dgm:pt modelId="{27027466-4F23-460E-955E-314621B167F2}" type="parTrans" cxnId="{94D0EED0-097F-4D11-AE3F-768CE0F55A16}">
      <dgm:prSet/>
      <dgm:spPr/>
      <dgm:t>
        <a:bodyPr/>
        <a:lstStyle/>
        <a:p>
          <a:endParaRPr lang="en-US" sz="3200"/>
        </a:p>
      </dgm:t>
    </dgm:pt>
    <dgm:pt modelId="{58614C07-B162-4EC0-974E-5D79ECE75D46}" type="sibTrans" cxnId="{94D0EED0-097F-4D11-AE3F-768CE0F55A16}">
      <dgm:prSet/>
      <dgm:spPr/>
      <dgm:t>
        <a:bodyPr/>
        <a:lstStyle/>
        <a:p>
          <a:endParaRPr lang="en-US" sz="3200"/>
        </a:p>
      </dgm:t>
    </dgm:pt>
    <dgm:pt modelId="{201BC088-FB76-47C5-B864-96FA51B2ACCB}">
      <dgm:prSet phldrT="[Text]" custT="1"/>
      <dgm:spPr/>
      <dgm:t>
        <a:bodyPr/>
        <a:lstStyle/>
        <a:p>
          <a:r>
            <a:rPr lang="en-US" sz="3200" dirty="0"/>
            <a:t>National policies and legal instruments in favour of MCs </a:t>
          </a:r>
        </a:p>
      </dgm:t>
    </dgm:pt>
    <dgm:pt modelId="{F453B680-9426-4FD9-9795-E1424E5A48FA}" type="parTrans" cxnId="{8FDBB6A1-96CD-49F8-A3B9-CE27DF786E4A}">
      <dgm:prSet/>
      <dgm:spPr/>
      <dgm:t>
        <a:bodyPr/>
        <a:lstStyle/>
        <a:p>
          <a:endParaRPr lang="en-US" sz="3200"/>
        </a:p>
      </dgm:t>
    </dgm:pt>
    <dgm:pt modelId="{22391011-18C2-40ED-B2E7-9854D6EB748F}" type="sibTrans" cxnId="{8FDBB6A1-96CD-49F8-A3B9-CE27DF786E4A}">
      <dgm:prSet/>
      <dgm:spPr/>
      <dgm:t>
        <a:bodyPr/>
        <a:lstStyle/>
        <a:p>
          <a:endParaRPr lang="en-US" sz="3200"/>
        </a:p>
      </dgm:t>
    </dgm:pt>
    <dgm:pt modelId="{4C45BC7F-0FD0-4571-8658-D99DBDDAEFE3}" type="pres">
      <dgm:prSet presAssocID="{6B0C47DB-40B4-49EB-BFD4-B645D8218CED}" presName="linear" presStyleCnt="0">
        <dgm:presLayoutVars>
          <dgm:dir/>
          <dgm:animLvl val="lvl"/>
          <dgm:resizeHandles val="exact"/>
        </dgm:presLayoutVars>
      </dgm:prSet>
      <dgm:spPr/>
      <dgm:t>
        <a:bodyPr/>
        <a:lstStyle/>
        <a:p>
          <a:endParaRPr lang="en-US"/>
        </a:p>
      </dgm:t>
    </dgm:pt>
    <dgm:pt modelId="{277ED3C0-E0E8-4206-BBC0-46960F0ACD7C}" type="pres">
      <dgm:prSet presAssocID="{B322E4AA-9294-4897-8BB4-DEC1E1ABE17B}" presName="parentLin" presStyleCnt="0"/>
      <dgm:spPr/>
    </dgm:pt>
    <dgm:pt modelId="{522BF067-1105-447F-8830-4AF1C605212B}" type="pres">
      <dgm:prSet presAssocID="{B322E4AA-9294-4897-8BB4-DEC1E1ABE17B}" presName="parentLeftMargin" presStyleLbl="node1" presStyleIdx="0" presStyleCnt="2"/>
      <dgm:spPr/>
      <dgm:t>
        <a:bodyPr/>
        <a:lstStyle/>
        <a:p>
          <a:endParaRPr lang="en-US"/>
        </a:p>
      </dgm:t>
    </dgm:pt>
    <dgm:pt modelId="{06698E46-DD6B-498E-82C1-E18DAB99558A}" type="pres">
      <dgm:prSet presAssocID="{B322E4AA-9294-4897-8BB4-DEC1E1ABE17B}" presName="parentText" presStyleLbl="node1" presStyleIdx="0" presStyleCnt="2" custScaleX="122940" custScaleY="201711">
        <dgm:presLayoutVars>
          <dgm:chMax val="0"/>
          <dgm:bulletEnabled val="1"/>
        </dgm:presLayoutVars>
      </dgm:prSet>
      <dgm:spPr/>
      <dgm:t>
        <a:bodyPr/>
        <a:lstStyle/>
        <a:p>
          <a:endParaRPr lang="en-US"/>
        </a:p>
      </dgm:t>
    </dgm:pt>
    <dgm:pt modelId="{1604CD50-6958-40F2-A14A-93D81E3253A7}" type="pres">
      <dgm:prSet presAssocID="{B322E4AA-9294-4897-8BB4-DEC1E1ABE17B}" presName="negativeSpace" presStyleCnt="0"/>
      <dgm:spPr/>
    </dgm:pt>
    <dgm:pt modelId="{D283C2BA-937A-4311-AAE1-0A3CCC16B12A}" type="pres">
      <dgm:prSet presAssocID="{B322E4AA-9294-4897-8BB4-DEC1E1ABE17B}" presName="childText" presStyleLbl="conFgAcc1" presStyleIdx="0" presStyleCnt="2">
        <dgm:presLayoutVars>
          <dgm:bulletEnabled val="1"/>
        </dgm:presLayoutVars>
      </dgm:prSet>
      <dgm:spPr/>
    </dgm:pt>
    <dgm:pt modelId="{560C50DC-62AF-42E3-8726-F16233D5E547}" type="pres">
      <dgm:prSet presAssocID="{58614C07-B162-4EC0-974E-5D79ECE75D46}" presName="spaceBetweenRectangles" presStyleCnt="0"/>
      <dgm:spPr/>
    </dgm:pt>
    <dgm:pt modelId="{7CEECF34-276B-476F-A745-4E78E28CC755}" type="pres">
      <dgm:prSet presAssocID="{201BC088-FB76-47C5-B864-96FA51B2ACCB}" presName="parentLin" presStyleCnt="0"/>
      <dgm:spPr/>
    </dgm:pt>
    <dgm:pt modelId="{4DD7C627-FE70-468F-9F23-8E1BF38F9E05}" type="pres">
      <dgm:prSet presAssocID="{201BC088-FB76-47C5-B864-96FA51B2ACCB}" presName="parentLeftMargin" presStyleLbl="node1" presStyleIdx="0" presStyleCnt="2"/>
      <dgm:spPr/>
      <dgm:t>
        <a:bodyPr/>
        <a:lstStyle/>
        <a:p>
          <a:endParaRPr lang="en-US"/>
        </a:p>
      </dgm:t>
    </dgm:pt>
    <dgm:pt modelId="{1767FE31-AB9C-4194-9CCE-062EB1A1C5B0}" type="pres">
      <dgm:prSet presAssocID="{201BC088-FB76-47C5-B864-96FA51B2ACCB}" presName="parentText" presStyleLbl="node1" presStyleIdx="1" presStyleCnt="2" custScaleX="122940">
        <dgm:presLayoutVars>
          <dgm:chMax val="0"/>
          <dgm:bulletEnabled val="1"/>
        </dgm:presLayoutVars>
      </dgm:prSet>
      <dgm:spPr/>
      <dgm:t>
        <a:bodyPr/>
        <a:lstStyle/>
        <a:p>
          <a:endParaRPr lang="en-US"/>
        </a:p>
      </dgm:t>
    </dgm:pt>
    <dgm:pt modelId="{9CD85672-BDAA-4B91-9D18-8BEA1C917299}" type="pres">
      <dgm:prSet presAssocID="{201BC088-FB76-47C5-B864-96FA51B2ACCB}" presName="negativeSpace" presStyleCnt="0"/>
      <dgm:spPr/>
    </dgm:pt>
    <dgm:pt modelId="{CC0B44C2-B41C-4468-99A3-6BC70B70056A}" type="pres">
      <dgm:prSet presAssocID="{201BC088-FB76-47C5-B864-96FA51B2ACCB}" presName="childText" presStyleLbl="conFgAcc1" presStyleIdx="1" presStyleCnt="2">
        <dgm:presLayoutVars>
          <dgm:bulletEnabled val="1"/>
        </dgm:presLayoutVars>
      </dgm:prSet>
      <dgm:spPr/>
    </dgm:pt>
  </dgm:ptLst>
  <dgm:cxnLst>
    <dgm:cxn modelId="{496CA2C1-57C3-408C-94F9-B6CE85A971F3}" type="presOf" srcId="{6B0C47DB-40B4-49EB-BFD4-B645D8218CED}" destId="{4C45BC7F-0FD0-4571-8658-D99DBDDAEFE3}" srcOrd="0" destOrd="0" presId="urn:microsoft.com/office/officeart/2005/8/layout/list1"/>
    <dgm:cxn modelId="{7076F93F-B27F-4CAE-8265-75003441E1EC}" type="presOf" srcId="{B322E4AA-9294-4897-8BB4-DEC1E1ABE17B}" destId="{522BF067-1105-447F-8830-4AF1C605212B}" srcOrd="0" destOrd="0" presId="urn:microsoft.com/office/officeart/2005/8/layout/list1"/>
    <dgm:cxn modelId="{9F00340F-288F-49CC-958B-DEF062A7473F}" type="presOf" srcId="{201BC088-FB76-47C5-B864-96FA51B2ACCB}" destId="{1767FE31-AB9C-4194-9CCE-062EB1A1C5B0}" srcOrd="1" destOrd="0" presId="urn:microsoft.com/office/officeart/2005/8/layout/list1"/>
    <dgm:cxn modelId="{94D0EED0-097F-4D11-AE3F-768CE0F55A16}" srcId="{6B0C47DB-40B4-49EB-BFD4-B645D8218CED}" destId="{B322E4AA-9294-4897-8BB4-DEC1E1ABE17B}" srcOrd="0" destOrd="0" parTransId="{27027466-4F23-460E-955E-314621B167F2}" sibTransId="{58614C07-B162-4EC0-974E-5D79ECE75D46}"/>
    <dgm:cxn modelId="{8FDBB6A1-96CD-49F8-A3B9-CE27DF786E4A}" srcId="{6B0C47DB-40B4-49EB-BFD4-B645D8218CED}" destId="{201BC088-FB76-47C5-B864-96FA51B2ACCB}" srcOrd="1" destOrd="0" parTransId="{F453B680-9426-4FD9-9795-E1424E5A48FA}" sibTransId="{22391011-18C2-40ED-B2E7-9854D6EB748F}"/>
    <dgm:cxn modelId="{E8CB0240-17AE-4FE7-8C6B-59CC7BCCF817}" type="presOf" srcId="{201BC088-FB76-47C5-B864-96FA51B2ACCB}" destId="{4DD7C627-FE70-468F-9F23-8E1BF38F9E05}" srcOrd="0" destOrd="0" presId="urn:microsoft.com/office/officeart/2005/8/layout/list1"/>
    <dgm:cxn modelId="{5691802F-F8FD-45E3-99F8-EB9337E2D6BC}" type="presOf" srcId="{B322E4AA-9294-4897-8BB4-DEC1E1ABE17B}" destId="{06698E46-DD6B-498E-82C1-E18DAB99558A}" srcOrd="1" destOrd="0" presId="urn:microsoft.com/office/officeart/2005/8/layout/list1"/>
    <dgm:cxn modelId="{31F573C0-5D37-4F2A-80F9-52125A05E6D6}" type="presParOf" srcId="{4C45BC7F-0FD0-4571-8658-D99DBDDAEFE3}" destId="{277ED3C0-E0E8-4206-BBC0-46960F0ACD7C}" srcOrd="0" destOrd="0" presId="urn:microsoft.com/office/officeart/2005/8/layout/list1"/>
    <dgm:cxn modelId="{E5CEFCDB-566B-4838-B241-5BF0D44F0120}" type="presParOf" srcId="{277ED3C0-E0E8-4206-BBC0-46960F0ACD7C}" destId="{522BF067-1105-447F-8830-4AF1C605212B}" srcOrd="0" destOrd="0" presId="urn:microsoft.com/office/officeart/2005/8/layout/list1"/>
    <dgm:cxn modelId="{F67638AB-566C-4AD5-B726-B34EBF3A8B85}" type="presParOf" srcId="{277ED3C0-E0E8-4206-BBC0-46960F0ACD7C}" destId="{06698E46-DD6B-498E-82C1-E18DAB99558A}" srcOrd="1" destOrd="0" presId="urn:microsoft.com/office/officeart/2005/8/layout/list1"/>
    <dgm:cxn modelId="{FE859258-B4C0-493F-91A2-0978E23F603F}" type="presParOf" srcId="{4C45BC7F-0FD0-4571-8658-D99DBDDAEFE3}" destId="{1604CD50-6958-40F2-A14A-93D81E3253A7}" srcOrd="1" destOrd="0" presId="urn:microsoft.com/office/officeart/2005/8/layout/list1"/>
    <dgm:cxn modelId="{5BD99045-F4B6-43B7-BFEF-12C02D5375E7}" type="presParOf" srcId="{4C45BC7F-0FD0-4571-8658-D99DBDDAEFE3}" destId="{D283C2BA-937A-4311-AAE1-0A3CCC16B12A}" srcOrd="2" destOrd="0" presId="urn:microsoft.com/office/officeart/2005/8/layout/list1"/>
    <dgm:cxn modelId="{F9F9C16F-F7D0-4ED0-B2E9-3A9E9C27C79A}" type="presParOf" srcId="{4C45BC7F-0FD0-4571-8658-D99DBDDAEFE3}" destId="{560C50DC-62AF-42E3-8726-F16233D5E547}" srcOrd="3" destOrd="0" presId="urn:microsoft.com/office/officeart/2005/8/layout/list1"/>
    <dgm:cxn modelId="{7A5FA89E-FD87-4959-946B-9ACB871F0CB5}" type="presParOf" srcId="{4C45BC7F-0FD0-4571-8658-D99DBDDAEFE3}" destId="{7CEECF34-276B-476F-A745-4E78E28CC755}" srcOrd="4" destOrd="0" presId="urn:microsoft.com/office/officeart/2005/8/layout/list1"/>
    <dgm:cxn modelId="{15AD3A94-23B9-4D6B-8C32-996AC5227BB8}" type="presParOf" srcId="{7CEECF34-276B-476F-A745-4E78E28CC755}" destId="{4DD7C627-FE70-468F-9F23-8E1BF38F9E05}" srcOrd="0" destOrd="0" presId="urn:microsoft.com/office/officeart/2005/8/layout/list1"/>
    <dgm:cxn modelId="{5C0AF595-150E-457C-BF79-2DCD06136687}" type="presParOf" srcId="{7CEECF34-276B-476F-A745-4E78E28CC755}" destId="{1767FE31-AB9C-4194-9CCE-062EB1A1C5B0}" srcOrd="1" destOrd="0" presId="urn:microsoft.com/office/officeart/2005/8/layout/list1"/>
    <dgm:cxn modelId="{2946C954-64CD-4DC8-A996-0FF4BD70B57F}" type="presParOf" srcId="{4C45BC7F-0FD0-4571-8658-D99DBDDAEFE3}" destId="{9CD85672-BDAA-4B91-9D18-8BEA1C917299}" srcOrd="5" destOrd="0" presId="urn:microsoft.com/office/officeart/2005/8/layout/list1"/>
    <dgm:cxn modelId="{B271164A-DEB4-4BCF-A105-AD2380284FDF}" type="presParOf" srcId="{4C45BC7F-0FD0-4571-8658-D99DBDDAEFE3}" destId="{CC0B44C2-B41C-4468-99A3-6BC70B70056A}"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B57B08-490A-4FB5-96DC-E313DDACDBD0}" type="doc">
      <dgm:prSet loTypeId="urn:microsoft.com/office/officeart/2008/layout/PictureStrips" loCatId="list" qsTypeId="urn:microsoft.com/office/officeart/2005/8/quickstyle/simple1" qsCatId="simple" csTypeId="urn:microsoft.com/office/officeart/2005/8/colors/colorful2" csCatId="colorful" phldr="1"/>
      <dgm:spPr/>
      <dgm:t>
        <a:bodyPr/>
        <a:lstStyle/>
        <a:p>
          <a:endParaRPr lang="en-US"/>
        </a:p>
      </dgm:t>
    </dgm:pt>
    <dgm:pt modelId="{21B1F62C-FFFA-472E-ADF6-80D2B44361F8}">
      <dgm:prSet phldrT="[Text]" custT="1">
        <dgm:style>
          <a:lnRef idx="2">
            <a:schemeClr val="accent2"/>
          </a:lnRef>
          <a:fillRef idx="1">
            <a:schemeClr val="lt1"/>
          </a:fillRef>
          <a:effectRef idx="0">
            <a:schemeClr val="accent2"/>
          </a:effectRef>
          <a:fontRef idx="minor">
            <a:schemeClr val="dk1"/>
          </a:fontRef>
        </dgm:style>
      </dgm:prSet>
      <dgm:spPr>
        <a:ln/>
      </dgm:spPr>
      <dgm:t>
        <a:bodyPr/>
        <a:lstStyle/>
        <a:p>
          <a:endParaRPr lang="en-US" sz="2200" dirty="0"/>
        </a:p>
        <a:p>
          <a:endParaRPr lang="en-US" sz="2200" dirty="0"/>
        </a:p>
        <a:p>
          <a:r>
            <a:rPr lang="en-US" sz="2200" b="1" dirty="0"/>
            <a:t>Conduct stakeholder</a:t>
          </a:r>
          <a:r>
            <a:rPr lang="en-US" sz="2200" b="1" baseline="0" dirty="0"/>
            <a:t> analysis and mapping: power/ influence, interest, effect/ urgency:</a:t>
          </a:r>
        </a:p>
        <a:p>
          <a:r>
            <a:rPr lang="en-US" sz="2200" b="1" baseline="0" dirty="0">
              <a:solidFill>
                <a:srgbClr val="00B050"/>
              </a:solidFill>
              <a:effectLst>
                <a:outerShdw blurRad="38100" dist="38100" dir="2700000" algn="tl">
                  <a:srgbClr val="000000">
                    <a:alpha val="43137"/>
                  </a:srgbClr>
                </a:outerShdw>
              </a:effectLst>
            </a:rPr>
            <a:t>- High Power/ Influence, High Interest: Manage them closely - </a:t>
          </a:r>
          <a:r>
            <a:rPr lang="en-GB" sz="2200" b="1" baseline="0" dirty="0">
              <a:solidFill>
                <a:srgbClr val="00B050"/>
              </a:solidFill>
              <a:effectLst>
                <a:outerShdw blurRad="38100" dist="38100" dir="2700000" algn="tl">
                  <a:srgbClr val="000000">
                    <a:alpha val="43137"/>
                  </a:srgbClr>
                </a:outerShdw>
              </a:effectLst>
            </a:rPr>
            <a:t>involve them heavily in decisions and provide constant updates;</a:t>
          </a:r>
        </a:p>
        <a:p>
          <a:r>
            <a:rPr lang="en-US" sz="2200" b="1" baseline="0" dirty="0">
              <a:solidFill>
                <a:schemeClr val="accent3">
                  <a:lumMod val="75000"/>
                </a:schemeClr>
              </a:solidFill>
              <a:effectLst>
                <a:outerShdw blurRad="38100" dist="38100" dir="2700000" algn="tl">
                  <a:srgbClr val="000000">
                    <a:alpha val="43137"/>
                  </a:srgbClr>
                </a:outerShdw>
              </a:effectLst>
            </a:rPr>
            <a:t>- High Power/ Influence, Low Interest: Keep them satisfied - k</a:t>
          </a:r>
          <a:r>
            <a:rPr lang="en-GB" sz="2200" b="1" baseline="0" dirty="0" err="1">
              <a:solidFill>
                <a:schemeClr val="accent3">
                  <a:lumMod val="75000"/>
                </a:schemeClr>
              </a:solidFill>
              <a:effectLst>
                <a:outerShdw blurRad="38100" dist="38100" dir="2700000" algn="tl">
                  <a:srgbClr val="000000">
                    <a:alpha val="43137"/>
                  </a:srgbClr>
                </a:outerShdw>
              </a:effectLst>
            </a:rPr>
            <a:t>eep</a:t>
          </a:r>
          <a:r>
            <a:rPr lang="en-GB" sz="2200" b="1" baseline="0" dirty="0">
              <a:solidFill>
                <a:schemeClr val="accent3">
                  <a:lumMod val="75000"/>
                </a:schemeClr>
              </a:solidFill>
              <a:effectLst>
                <a:outerShdw blurRad="38100" dist="38100" dir="2700000" algn="tl">
                  <a:srgbClr val="000000">
                    <a:alpha val="43137"/>
                  </a:srgbClr>
                </a:outerShdw>
              </a:effectLst>
            </a:rPr>
            <a:t> them informed of major milestones;</a:t>
          </a:r>
        </a:p>
        <a:p>
          <a:r>
            <a:rPr lang="en-US" sz="2200" b="1" baseline="0" dirty="0">
              <a:solidFill>
                <a:srgbClr val="FFC000"/>
              </a:solidFill>
              <a:effectLst>
                <a:outerShdw blurRad="38100" dist="38100" dir="2700000" algn="tl">
                  <a:srgbClr val="000000">
                    <a:alpha val="43137"/>
                  </a:srgbClr>
                </a:outerShdw>
              </a:effectLst>
            </a:rPr>
            <a:t>- Low Power/ Influence, High Interest: Keep them informed - g</a:t>
          </a:r>
          <a:r>
            <a:rPr lang="en-GB" sz="2200" b="1" baseline="0" dirty="0" err="1">
              <a:solidFill>
                <a:srgbClr val="FFC000"/>
              </a:solidFill>
              <a:effectLst>
                <a:outerShdw blurRad="38100" dist="38100" dir="2700000" algn="tl">
                  <a:srgbClr val="000000">
                    <a:alpha val="43137"/>
                  </a:srgbClr>
                </a:outerShdw>
              </a:effectLst>
            </a:rPr>
            <a:t>ather</a:t>
          </a:r>
          <a:r>
            <a:rPr lang="en-GB" sz="2200" b="1" baseline="0" dirty="0">
              <a:solidFill>
                <a:srgbClr val="FFC000"/>
              </a:solidFill>
              <a:effectLst>
                <a:outerShdw blurRad="38100" dist="38100" dir="2700000" algn="tl">
                  <a:srgbClr val="000000">
                    <a:alpha val="43137"/>
                  </a:srgbClr>
                </a:outerShdw>
              </a:effectLst>
            </a:rPr>
            <a:t> their feedback and provide regular updates; and</a:t>
          </a:r>
        </a:p>
        <a:p>
          <a:r>
            <a:rPr lang="en-US" sz="2200" b="1" baseline="0" dirty="0">
              <a:solidFill>
                <a:srgbClr val="FFFF00"/>
              </a:solidFill>
              <a:effectLst>
                <a:outerShdw blurRad="38100" dist="38100" dir="2700000" algn="tl">
                  <a:srgbClr val="000000">
                    <a:alpha val="43137"/>
                  </a:srgbClr>
                </a:outerShdw>
              </a:effectLst>
            </a:rPr>
            <a:t>- Low Power/ Influence, Low Interest: Monitor/ Minimum Effort - c</a:t>
          </a:r>
          <a:r>
            <a:rPr lang="en-GB" sz="2200" b="1" baseline="0" dirty="0">
              <a:solidFill>
                <a:srgbClr val="FFFF00"/>
              </a:solidFill>
              <a:effectLst>
                <a:outerShdw blurRad="38100" dist="38100" dir="2700000" algn="tl">
                  <a:srgbClr val="000000">
                    <a:alpha val="43137"/>
                  </a:srgbClr>
                </a:outerShdw>
              </a:effectLst>
            </a:rPr>
            <a:t>heck on them periodically to ensure their status has not changed.</a:t>
          </a:r>
        </a:p>
        <a:p>
          <a:endParaRPr lang="en-US" sz="2200" baseline="0" dirty="0"/>
        </a:p>
        <a:p>
          <a:endParaRPr lang="en-US" sz="2200" dirty="0"/>
        </a:p>
      </dgm:t>
    </dgm:pt>
    <dgm:pt modelId="{2C999C77-80F7-4AD5-A5D4-8FD81920FADD}" type="parTrans" cxnId="{314303F4-4579-4E44-A6EF-28ACBD1F29E5}">
      <dgm:prSet/>
      <dgm:spPr/>
      <dgm:t>
        <a:bodyPr/>
        <a:lstStyle/>
        <a:p>
          <a:endParaRPr lang="en-US" sz="2200"/>
        </a:p>
      </dgm:t>
    </dgm:pt>
    <dgm:pt modelId="{CFE073E5-4548-4224-AF75-451A98095ECF}" type="sibTrans" cxnId="{314303F4-4579-4E44-A6EF-28ACBD1F29E5}">
      <dgm:prSet/>
      <dgm:spPr/>
      <dgm:t>
        <a:bodyPr/>
        <a:lstStyle/>
        <a:p>
          <a:endParaRPr lang="en-US" sz="2200"/>
        </a:p>
      </dgm:t>
    </dgm:pt>
    <dgm:pt modelId="{16B8EEAF-6918-4C97-AA73-F912C31A2F35}" type="pres">
      <dgm:prSet presAssocID="{CBB57B08-490A-4FB5-96DC-E313DDACDBD0}" presName="Name0" presStyleCnt="0">
        <dgm:presLayoutVars>
          <dgm:dir/>
          <dgm:resizeHandles val="exact"/>
        </dgm:presLayoutVars>
      </dgm:prSet>
      <dgm:spPr/>
      <dgm:t>
        <a:bodyPr/>
        <a:lstStyle/>
        <a:p>
          <a:endParaRPr lang="en-US"/>
        </a:p>
      </dgm:t>
    </dgm:pt>
    <dgm:pt modelId="{0844C34E-D5D2-4996-921A-0397B8256649}" type="pres">
      <dgm:prSet presAssocID="{21B1F62C-FFFA-472E-ADF6-80D2B44361F8}" presName="composite" presStyleCnt="0"/>
      <dgm:spPr/>
    </dgm:pt>
    <dgm:pt modelId="{A4521A7C-92C0-4D75-A8F7-752FEA293283}" type="pres">
      <dgm:prSet presAssocID="{21B1F62C-FFFA-472E-ADF6-80D2B44361F8}" presName="rect1" presStyleLbl="trAlignAcc1" presStyleIdx="0" presStyleCnt="1" custScaleX="135772" custScaleY="314340" custLinFactNeighborX="-5968" custLinFactNeighborY="776">
        <dgm:presLayoutVars>
          <dgm:bulletEnabled val="1"/>
        </dgm:presLayoutVars>
      </dgm:prSet>
      <dgm:spPr/>
      <dgm:t>
        <a:bodyPr/>
        <a:lstStyle/>
        <a:p>
          <a:endParaRPr lang="en-US"/>
        </a:p>
      </dgm:t>
    </dgm:pt>
    <dgm:pt modelId="{2CD77D7E-3DF1-41FD-82C6-8018D1022330}" type="pres">
      <dgm:prSet presAssocID="{21B1F62C-FFFA-472E-ADF6-80D2B44361F8}" presName="rect2" presStyleLbl="fgImgPlace1" presStyleIdx="0" presStyleCnt="1" custScaleY="276536" custLinFactX="-17324" custLinFactNeighborX="-100000" custLinFactNeighborY="13924"/>
      <dgm:spPr/>
    </dgm:pt>
  </dgm:ptLst>
  <dgm:cxnLst>
    <dgm:cxn modelId="{E9B8DA8A-81A9-47CF-BB81-4F0546D00B52}" type="presOf" srcId="{CBB57B08-490A-4FB5-96DC-E313DDACDBD0}" destId="{16B8EEAF-6918-4C97-AA73-F912C31A2F35}" srcOrd="0" destOrd="0" presId="urn:microsoft.com/office/officeart/2008/layout/PictureStrips"/>
    <dgm:cxn modelId="{7F5E86B6-564A-4C1C-AB5F-0CCADF7A8C13}" type="presOf" srcId="{21B1F62C-FFFA-472E-ADF6-80D2B44361F8}" destId="{A4521A7C-92C0-4D75-A8F7-752FEA293283}" srcOrd="0" destOrd="0" presId="urn:microsoft.com/office/officeart/2008/layout/PictureStrips"/>
    <dgm:cxn modelId="{314303F4-4579-4E44-A6EF-28ACBD1F29E5}" srcId="{CBB57B08-490A-4FB5-96DC-E313DDACDBD0}" destId="{21B1F62C-FFFA-472E-ADF6-80D2B44361F8}" srcOrd="0" destOrd="0" parTransId="{2C999C77-80F7-4AD5-A5D4-8FD81920FADD}" sibTransId="{CFE073E5-4548-4224-AF75-451A98095ECF}"/>
    <dgm:cxn modelId="{0B71D2D4-BA6D-4624-8F68-B429DBBE0601}" type="presParOf" srcId="{16B8EEAF-6918-4C97-AA73-F912C31A2F35}" destId="{0844C34E-D5D2-4996-921A-0397B8256649}" srcOrd="0" destOrd="0" presId="urn:microsoft.com/office/officeart/2008/layout/PictureStrips"/>
    <dgm:cxn modelId="{E49DA581-0327-4D71-B034-98F5DC8405DD}" type="presParOf" srcId="{0844C34E-D5D2-4996-921A-0397B8256649}" destId="{A4521A7C-92C0-4D75-A8F7-752FEA293283}" srcOrd="0" destOrd="0" presId="urn:microsoft.com/office/officeart/2008/layout/PictureStrips"/>
    <dgm:cxn modelId="{1580FAA0-003A-439E-BF2C-858A6FDDCA1A}" type="presParOf" srcId="{0844C34E-D5D2-4996-921A-0397B8256649}" destId="{2CD77D7E-3DF1-41FD-82C6-8018D1022330}" srcOrd="1" destOrd="0" presId="urn:microsoft.com/office/officeart/2008/layout/PictureStrips"/>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1B2027-3793-4CFF-AE7A-5D157072AEB4}" type="doc">
      <dgm:prSet loTypeId="urn:microsoft.com/office/officeart/2005/8/layout/default" loCatId="list" qsTypeId="urn:microsoft.com/office/officeart/2005/8/quickstyle/simple3" qsCatId="simple" csTypeId="urn:microsoft.com/office/officeart/2005/8/colors/colorful1" csCatId="colorful" phldr="1"/>
      <dgm:spPr/>
      <dgm:t>
        <a:bodyPr/>
        <a:lstStyle/>
        <a:p>
          <a:endParaRPr lang="en-US"/>
        </a:p>
      </dgm:t>
    </dgm:pt>
    <dgm:pt modelId="{A864BF3D-4723-4A2E-890D-858F2DA4F60C}">
      <dgm:prSet/>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en-GB" dirty="0"/>
            <a:t>Providers of MCs should collaborate with other providers, companies, industry or professional bodies, employer bodies, </a:t>
          </a:r>
          <a:r>
            <a:rPr lang="en-GB" dirty="0" err="1"/>
            <a:t>CSOs</a:t>
          </a:r>
          <a:r>
            <a:rPr lang="en-GB" dirty="0"/>
            <a:t> and sector councils to ensure the relevance of micro-credentials for the labour market and responsiveness to societal </a:t>
          </a:r>
          <a:r>
            <a:rPr lang="en-GB" dirty="0" smtClean="0"/>
            <a:t>needs</a:t>
          </a:r>
          <a:endParaRPr lang="en-US" dirty="0"/>
        </a:p>
      </dgm:t>
    </dgm:pt>
    <dgm:pt modelId="{152B4891-4181-4C2B-92D9-62506FEEA0C5}" type="parTrans" cxnId="{25143366-FD0C-4349-B528-86D666171CD4}">
      <dgm:prSet/>
      <dgm:spPr/>
      <dgm:t>
        <a:bodyPr/>
        <a:lstStyle/>
        <a:p>
          <a:endParaRPr lang="en-US"/>
        </a:p>
      </dgm:t>
    </dgm:pt>
    <dgm:pt modelId="{FB78C919-AFE8-4B16-84FC-C6DE2EE6F98F}" type="sibTrans" cxnId="{25143366-FD0C-4349-B528-86D666171CD4}">
      <dgm:prSet/>
      <dgm:spPr/>
      <dgm:t>
        <a:bodyPr/>
        <a:lstStyle/>
        <a:p>
          <a:endParaRPr lang="en-US"/>
        </a:p>
      </dgm:t>
    </dgm:pt>
    <dgm:pt modelId="{F5798ABA-B758-4B1E-90EC-B100DAC3B309}" type="pres">
      <dgm:prSet presAssocID="{5D1B2027-3793-4CFF-AE7A-5D157072AEB4}" presName="diagram" presStyleCnt="0">
        <dgm:presLayoutVars>
          <dgm:dir/>
          <dgm:resizeHandles val="exact"/>
        </dgm:presLayoutVars>
      </dgm:prSet>
      <dgm:spPr/>
      <dgm:t>
        <a:bodyPr/>
        <a:lstStyle/>
        <a:p>
          <a:endParaRPr lang="en-US"/>
        </a:p>
      </dgm:t>
    </dgm:pt>
    <dgm:pt modelId="{CD40691E-54BF-46D3-B944-1EA16DD315C9}" type="pres">
      <dgm:prSet presAssocID="{A864BF3D-4723-4A2E-890D-858F2DA4F60C}" presName="node" presStyleLbl="node1" presStyleIdx="0" presStyleCnt="1" custScaleX="129130">
        <dgm:presLayoutVars>
          <dgm:bulletEnabled val="1"/>
        </dgm:presLayoutVars>
      </dgm:prSet>
      <dgm:spPr/>
      <dgm:t>
        <a:bodyPr/>
        <a:lstStyle/>
        <a:p>
          <a:endParaRPr lang="en-US"/>
        </a:p>
      </dgm:t>
    </dgm:pt>
  </dgm:ptLst>
  <dgm:cxnLst>
    <dgm:cxn modelId="{5FE4F290-B585-40CE-957A-088B1437F0C0}" type="presOf" srcId="{A864BF3D-4723-4A2E-890D-858F2DA4F60C}" destId="{CD40691E-54BF-46D3-B944-1EA16DD315C9}" srcOrd="0" destOrd="0" presId="urn:microsoft.com/office/officeart/2005/8/layout/default"/>
    <dgm:cxn modelId="{25143366-FD0C-4349-B528-86D666171CD4}" srcId="{5D1B2027-3793-4CFF-AE7A-5D157072AEB4}" destId="{A864BF3D-4723-4A2E-890D-858F2DA4F60C}" srcOrd="0" destOrd="0" parTransId="{152B4891-4181-4C2B-92D9-62506FEEA0C5}" sibTransId="{FB78C919-AFE8-4B16-84FC-C6DE2EE6F98F}"/>
    <dgm:cxn modelId="{5A622B0A-C713-4646-B514-25212CCD8B03}" type="presOf" srcId="{5D1B2027-3793-4CFF-AE7A-5D157072AEB4}" destId="{F5798ABA-B758-4B1E-90EC-B100DAC3B309}" srcOrd="0" destOrd="0" presId="urn:microsoft.com/office/officeart/2005/8/layout/default"/>
    <dgm:cxn modelId="{645F4556-023E-4772-976A-89FEDC7CA339}" type="presParOf" srcId="{F5798ABA-B758-4B1E-90EC-B100DAC3B309}" destId="{CD40691E-54BF-46D3-B944-1EA16DD315C9}" srcOrd="0" destOrd="0" presId="urn:microsoft.com/office/officeart/2005/8/layout/default"/>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0C47DB-40B4-49EB-BFD4-B645D8218CED}"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CE8B736C-4855-4360-89F8-37D5D84B6384}">
      <dgm:prSet custT="1"/>
      <dgm:spPr/>
      <dgm:t>
        <a:bodyPr/>
        <a:lstStyle/>
        <a:p>
          <a:r>
            <a:rPr lang="en-US" sz="2400" b="1" dirty="0"/>
            <a:t>Government funding mechanisms: </a:t>
          </a:r>
          <a:r>
            <a:rPr lang="en-US" sz="2400" dirty="0"/>
            <a:t>national education and training budget – link to priority sectors and disadvantaged groups </a:t>
          </a:r>
        </a:p>
      </dgm:t>
    </dgm:pt>
    <dgm:pt modelId="{CCC3D628-257D-443E-8941-F654A6D16984}" type="parTrans" cxnId="{916A3504-6729-42A2-A1BE-9FA4AF0F096E}">
      <dgm:prSet/>
      <dgm:spPr/>
      <dgm:t>
        <a:bodyPr/>
        <a:lstStyle/>
        <a:p>
          <a:endParaRPr lang="en-US" sz="2400"/>
        </a:p>
      </dgm:t>
    </dgm:pt>
    <dgm:pt modelId="{1DA41A4F-8533-47EF-90DF-F3D482227F94}" type="sibTrans" cxnId="{916A3504-6729-42A2-A1BE-9FA4AF0F096E}">
      <dgm:prSet/>
      <dgm:spPr/>
      <dgm:t>
        <a:bodyPr/>
        <a:lstStyle/>
        <a:p>
          <a:endParaRPr lang="en-US" sz="2400"/>
        </a:p>
      </dgm:t>
    </dgm:pt>
    <dgm:pt modelId="{E386C5C4-9499-4565-A8BA-5215E980B8F8}">
      <dgm:prSet custT="1"/>
      <dgm:spPr/>
      <dgm:t>
        <a:bodyPr/>
        <a:lstStyle/>
        <a:p>
          <a:r>
            <a:rPr lang="en-US" sz="2400" b="1" dirty="0"/>
            <a:t>Employer co-financing: </a:t>
          </a:r>
          <a:r>
            <a:rPr lang="en-US" sz="2400" dirty="0"/>
            <a:t>for employees; skills or sectoral training funds; </a:t>
          </a:r>
          <a:r>
            <a:rPr lang="en-GB" sz="2400" dirty="0"/>
            <a:t>training levy rebates, tax deductions for employer-funded micro-credential training; or as part of CSR reporting requirements</a:t>
          </a:r>
          <a:endParaRPr lang="en-US" sz="2400" dirty="0"/>
        </a:p>
      </dgm:t>
    </dgm:pt>
    <dgm:pt modelId="{BA05019E-AF95-4AF3-A622-61D8BA8BA762}" type="parTrans" cxnId="{C1645840-AAAB-48AC-AEE7-71E10B5967A5}">
      <dgm:prSet/>
      <dgm:spPr/>
      <dgm:t>
        <a:bodyPr/>
        <a:lstStyle/>
        <a:p>
          <a:endParaRPr lang="en-US" sz="2400"/>
        </a:p>
      </dgm:t>
    </dgm:pt>
    <dgm:pt modelId="{A370D8FE-3C0D-46D6-B97B-FFC85B0B8CB9}" type="sibTrans" cxnId="{C1645840-AAAB-48AC-AEE7-71E10B5967A5}">
      <dgm:prSet/>
      <dgm:spPr/>
      <dgm:t>
        <a:bodyPr/>
        <a:lstStyle/>
        <a:p>
          <a:endParaRPr lang="en-US" sz="2400"/>
        </a:p>
      </dgm:t>
    </dgm:pt>
    <dgm:pt modelId="{C259B463-E110-4E29-AD2C-8021413E7F45}">
      <dgm:prSet custT="1"/>
      <dgm:spPr/>
      <dgm:t>
        <a:bodyPr/>
        <a:lstStyle/>
        <a:p>
          <a:r>
            <a:rPr lang="en-GB" sz="2400" b="1" dirty="0"/>
            <a:t>Development partner and international financing: </a:t>
          </a:r>
          <a:r>
            <a:rPr lang="en-GB" sz="2400" dirty="0"/>
            <a:t>infrastructure, system development, and capacity-building </a:t>
          </a:r>
          <a:endParaRPr lang="en-US" sz="2400" dirty="0"/>
        </a:p>
      </dgm:t>
    </dgm:pt>
    <dgm:pt modelId="{B02843A0-BFD6-42E7-8A03-C7D099C170D4}" type="parTrans" cxnId="{BCE73A39-4BAA-47C2-B413-F0B8C0C6BC33}">
      <dgm:prSet/>
      <dgm:spPr/>
      <dgm:t>
        <a:bodyPr/>
        <a:lstStyle/>
        <a:p>
          <a:endParaRPr lang="en-US" sz="2400"/>
        </a:p>
      </dgm:t>
    </dgm:pt>
    <dgm:pt modelId="{F3D9E1BA-6054-41C2-9B29-C2DCBEA25F74}" type="sibTrans" cxnId="{BCE73A39-4BAA-47C2-B413-F0B8C0C6BC33}">
      <dgm:prSet/>
      <dgm:spPr/>
      <dgm:t>
        <a:bodyPr/>
        <a:lstStyle/>
        <a:p>
          <a:endParaRPr lang="en-US" sz="2400"/>
        </a:p>
      </dgm:t>
    </dgm:pt>
    <dgm:pt modelId="{7387A4F3-442F-4CAA-AFE7-C67B0BC0080D}">
      <dgm:prSet custT="1"/>
      <dgm:spPr/>
      <dgm:t>
        <a:bodyPr/>
        <a:lstStyle/>
        <a:p>
          <a:r>
            <a:rPr lang="en-US" sz="2400" b="1" dirty="0"/>
            <a:t>Cost implications for providers: </a:t>
          </a:r>
          <a:r>
            <a:rPr lang="en-US" sz="2400" b="0" dirty="0"/>
            <a:t>cash-flow positivity, </a:t>
          </a:r>
          <a:r>
            <a:rPr lang="en-US" sz="2400" b="0" dirty="0" smtClean="0"/>
            <a:t>cost recovery basis: demand-driven </a:t>
          </a:r>
          <a:r>
            <a:rPr lang="en-US" sz="2400" b="0" dirty="0"/>
            <a:t>approach to the development of </a:t>
          </a:r>
          <a:r>
            <a:rPr lang="en-US" sz="2400" b="0" dirty="0" smtClean="0"/>
            <a:t>micro-credentials</a:t>
          </a:r>
          <a:endParaRPr lang="en-US" sz="2400" b="0" dirty="0"/>
        </a:p>
      </dgm:t>
    </dgm:pt>
    <dgm:pt modelId="{F42CE4BC-C71E-4774-96FD-AEDECA9CED09}" type="parTrans" cxnId="{31539C1C-F81D-41C7-9C8E-3477D19BD659}">
      <dgm:prSet/>
      <dgm:spPr/>
      <dgm:t>
        <a:bodyPr/>
        <a:lstStyle/>
        <a:p>
          <a:endParaRPr lang="en-US" sz="2400"/>
        </a:p>
      </dgm:t>
    </dgm:pt>
    <dgm:pt modelId="{54F5F889-FA8D-4CBA-A2CA-A026E3B15B97}" type="sibTrans" cxnId="{31539C1C-F81D-41C7-9C8E-3477D19BD659}">
      <dgm:prSet/>
      <dgm:spPr/>
      <dgm:t>
        <a:bodyPr/>
        <a:lstStyle/>
        <a:p>
          <a:endParaRPr lang="en-US" sz="2400"/>
        </a:p>
      </dgm:t>
    </dgm:pt>
    <dgm:pt modelId="{4C45BC7F-0FD0-4571-8658-D99DBDDAEFE3}" type="pres">
      <dgm:prSet presAssocID="{6B0C47DB-40B4-49EB-BFD4-B645D8218CED}" presName="linear" presStyleCnt="0">
        <dgm:presLayoutVars>
          <dgm:dir/>
          <dgm:animLvl val="lvl"/>
          <dgm:resizeHandles val="exact"/>
        </dgm:presLayoutVars>
      </dgm:prSet>
      <dgm:spPr/>
      <dgm:t>
        <a:bodyPr/>
        <a:lstStyle/>
        <a:p>
          <a:endParaRPr lang="en-US"/>
        </a:p>
      </dgm:t>
    </dgm:pt>
    <dgm:pt modelId="{C6C1C162-46FC-454B-8CED-B6577D0ABF94}" type="pres">
      <dgm:prSet presAssocID="{CE8B736C-4855-4360-89F8-37D5D84B6384}" presName="parentLin" presStyleCnt="0"/>
      <dgm:spPr/>
    </dgm:pt>
    <dgm:pt modelId="{36216985-8767-4E10-8BE4-5B6D0D38826F}" type="pres">
      <dgm:prSet presAssocID="{CE8B736C-4855-4360-89F8-37D5D84B6384}" presName="parentLeftMargin" presStyleLbl="node1" presStyleIdx="0" presStyleCnt="4"/>
      <dgm:spPr/>
      <dgm:t>
        <a:bodyPr/>
        <a:lstStyle/>
        <a:p>
          <a:endParaRPr lang="en-US"/>
        </a:p>
      </dgm:t>
    </dgm:pt>
    <dgm:pt modelId="{0123CE27-6BB6-4640-A2C5-FD9C7F17B0F3}" type="pres">
      <dgm:prSet presAssocID="{CE8B736C-4855-4360-89F8-37D5D84B6384}" presName="parentText" presStyleLbl="node1" presStyleIdx="0" presStyleCnt="4" custScaleX="125025" custScaleY="151681">
        <dgm:presLayoutVars>
          <dgm:chMax val="0"/>
          <dgm:bulletEnabled val="1"/>
        </dgm:presLayoutVars>
      </dgm:prSet>
      <dgm:spPr/>
      <dgm:t>
        <a:bodyPr/>
        <a:lstStyle/>
        <a:p>
          <a:endParaRPr lang="en-US"/>
        </a:p>
      </dgm:t>
    </dgm:pt>
    <dgm:pt modelId="{569B5C21-8275-43F0-AB42-42A1752EFEDA}" type="pres">
      <dgm:prSet presAssocID="{CE8B736C-4855-4360-89F8-37D5D84B6384}" presName="negativeSpace" presStyleCnt="0"/>
      <dgm:spPr/>
    </dgm:pt>
    <dgm:pt modelId="{E9F66817-E97F-40A6-9D1B-568C3D077BF4}" type="pres">
      <dgm:prSet presAssocID="{CE8B736C-4855-4360-89F8-37D5D84B6384}" presName="childText" presStyleLbl="conFgAcc1" presStyleIdx="0" presStyleCnt="4">
        <dgm:presLayoutVars>
          <dgm:bulletEnabled val="1"/>
        </dgm:presLayoutVars>
      </dgm:prSet>
      <dgm:spPr/>
    </dgm:pt>
    <dgm:pt modelId="{A665AB14-0B78-42C3-94E9-6509AC021376}" type="pres">
      <dgm:prSet presAssocID="{1DA41A4F-8533-47EF-90DF-F3D482227F94}" presName="spaceBetweenRectangles" presStyleCnt="0"/>
      <dgm:spPr/>
    </dgm:pt>
    <dgm:pt modelId="{430E1CF8-9D72-4CE9-B295-099137090D64}" type="pres">
      <dgm:prSet presAssocID="{E386C5C4-9499-4565-A8BA-5215E980B8F8}" presName="parentLin" presStyleCnt="0"/>
      <dgm:spPr/>
    </dgm:pt>
    <dgm:pt modelId="{6E62B941-790A-468E-A9ED-24E0585A8C19}" type="pres">
      <dgm:prSet presAssocID="{E386C5C4-9499-4565-A8BA-5215E980B8F8}" presName="parentLeftMargin" presStyleLbl="node1" presStyleIdx="0" presStyleCnt="4"/>
      <dgm:spPr/>
      <dgm:t>
        <a:bodyPr/>
        <a:lstStyle/>
        <a:p>
          <a:endParaRPr lang="en-US"/>
        </a:p>
      </dgm:t>
    </dgm:pt>
    <dgm:pt modelId="{3E84CF07-E0B7-4968-BF85-3817F163F3CC}" type="pres">
      <dgm:prSet presAssocID="{E386C5C4-9499-4565-A8BA-5215E980B8F8}" presName="parentText" presStyleLbl="node1" presStyleIdx="1" presStyleCnt="4" custScaleX="125026" custScaleY="184287">
        <dgm:presLayoutVars>
          <dgm:chMax val="0"/>
          <dgm:bulletEnabled val="1"/>
        </dgm:presLayoutVars>
      </dgm:prSet>
      <dgm:spPr/>
      <dgm:t>
        <a:bodyPr/>
        <a:lstStyle/>
        <a:p>
          <a:endParaRPr lang="en-US"/>
        </a:p>
      </dgm:t>
    </dgm:pt>
    <dgm:pt modelId="{553CB225-5CCF-4C1E-82C1-67E56B12CE1B}" type="pres">
      <dgm:prSet presAssocID="{E386C5C4-9499-4565-A8BA-5215E980B8F8}" presName="negativeSpace" presStyleCnt="0"/>
      <dgm:spPr/>
    </dgm:pt>
    <dgm:pt modelId="{29F92FBD-54B8-429A-A2E0-4731488251CB}" type="pres">
      <dgm:prSet presAssocID="{E386C5C4-9499-4565-A8BA-5215E980B8F8}" presName="childText" presStyleLbl="conFgAcc1" presStyleIdx="1" presStyleCnt="4">
        <dgm:presLayoutVars>
          <dgm:bulletEnabled val="1"/>
        </dgm:presLayoutVars>
      </dgm:prSet>
      <dgm:spPr/>
    </dgm:pt>
    <dgm:pt modelId="{E4ACE15B-955F-455D-9C6A-EECABA804909}" type="pres">
      <dgm:prSet presAssocID="{A370D8FE-3C0D-46D6-B97B-FFC85B0B8CB9}" presName="spaceBetweenRectangles" presStyleCnt="0"/>
      <dgm:spPr/>
    </dgm:pt>
    <dgm:pt modelId="{9BBEBCA2-CCD4-4012-A8AB-C1C42BA396DF}" type="pres">
      <dgm:prSet presAssocID="{C259B463-E110-4E29-AD2C-8021413E7F45}" presName="parentLin" presStyleCnt="0"/>
      <dgm:spPr/>
    </dgm:pt>
    <dgm:pt modelId="{AECEDEE0-986D-4899-8927-BF3FAF95089C}" type="pres">
      <dgm:prSet presAssocID="{C259B463-E110-4E29-AD2C-8021413E7F45}" presName="parentLeftMargin" presStyleLbl="node1" presStyleIdx="1" presStyleCnt="4"/>
      <dgm:spPr/>
      <dgm:t>
        <a:bodyPr/>
        <a:lstStyle/>
        <a:p>
          <a:endParaRPr lang="en-US"/>
        </a:p>
      </dgm:t>
    </dgm:pt>
    <dgm:pt modelId="{394B3D21-C9C5-4CA9-8785-664872A42CED}" type="pres">
      <dgm:prSet presAssocID="{C259B463-E110-4E29-AD2C-8021413E7F45}" presName="parentText" presStyleLbl="node1" presStyleIdx="2" presStyleCnt="4" custScaleX="125021" custScaleY="125069">
        <dgm:presLayoutVars>
          <dgm:chMax val="0"/>
          <dgm:bulletEnabled val="1"/>
        </dgm:presLayoutVars>
      </dgm:prSet>
      <dgm:spPr/>
      <dgm:t>
        <a:bodyPr/>
        <a:lstStyle/>
        <a:p>
          <a:endParaRPr lang="en-US"/>
        </a:p>
      </dgm:t>
    </dgm:pt>
    <dgm:pt modelId="{FD910EB5-3E9A-4A84-A546-CAE30B395622}" type="pres">
      <dgm:prSet presAssocID="{C259B463-E110-4E29-AD2C-8021413E7F45}" presName="negativeSpace" presStyleCnt="0"/>
      <dgm:spPr/>
    </dgm:pt>
    <dgm:pt modelId="{5364FFBE-DF8B-4D03-9EFB-B5630B2B40E0}" type="pres">
      <dgm:prSet presAssocID="{C259B463-E110-4E29-AD2C-8021413E7F45}" presName="childText" presStyleLbl="conFgAcc1" presStyleIdx="2" presStyleCnt="4">
        <dgm:presLayoutVars>
          <dgm:bulletEnabled val="1"/>
        </dgm:presLayoutVars>
      </dgm:prSet>
      <dgm:spPr/>
    </dgm:pt>
    <dgm:pt modelId="{6436052A-943A-40A0-AA66-7AFC7F04D929}" type="pres">
      <dgm:prSet presAssocID="{F3D9E1BA-6054-41C2-9B29-C2DCBEA25F74}" presName="spaceBetweenRectangles" presStyleCnt="0"/>
      <dgm:spPr/>
    </dgm:pt>
    <dgm:pt modelId="{45C7E61A-3544-498E-A1B9-E9ABF03AE99E}" type="pres">
      <dgm:prSet presAssocID="{7387A4F3-442F-4CAA-AFE7-C67B0BC0080D}" presName="parentLin" presStyleCnt="0"/>
      <dgm:spPr/>
    </dgm:pt>
    <dgm:pt modelId="{A3992FCA-ABA2-494E-BE6D-065BE5AA7AFA}" type="pres">
      <dgm:prSet presAssocID="{7387A4F3-442F-4CAA-AFE7-C67B0BC0080D}" presName="parentLeftMargin" presStyleLbl="node1" presStyleIdx="2" presStyleCnt="4"/>
      <dgm:spPr/>
      <dgm:t>
        <a:bodyPr/>
        <a:lstStyle/>
        <a:p>
          <a:endParaRPr lang="en-US"/>
        </a:p>
      </dgm:t>
    </dgm:pt>
    <dgm:pt modelId="{8A84161C-5A33-47CD-BBB2-29AEB6645953}" type="pres">
      <dgm:prSet presAssocID="{7387A4F3-442F-4CAA-AFE7-C67B0BC0080D}" presName="parentText" presStyleLbl="node1" presStyleIdx="3" presStyleCnt="4" custScaleX="125026" custScaleY="148399">
        <dgm:presLayoutVars>
          <dgm:chMax val="0"/>
          <dgm:bulletEnabled val="1"/>
        </dgm:presLayoutVars>
      </dgm:prSet>
      <dgm:spPr/>
      <dgm:t>
        <a:bodyPr/>
        <a:lstStyle/>
        <a:p>
          <a:endParaRPr lang="en-US"/>
        </a:p>
      </dgm:t>
    </dgm:pt>
    <dgm:pt modelId="{AF0BFB08-161B-4112-8D53-D7DBE49526EE}" type="pres">
      <dgm:prSet presAssocID="{7387A4F3-442F-4CAA-AFE7-C67B0BC0080D}" presName="negativeSpace" presStyleCnt="0"/>
      <dgm:spPr/>
    </dgm:pt>
    <dgm:pt modelId="{3FECF248-CFC5-4230-A199-F79718D1013F}" type="pres">
      <dgm:prSet presAssocID="{7387A4F3-442F-4CAA-AFE7-C67B0BC0080D}" presName="childText" presStyleLbl="conFgAcc1" presStyleIdx="3" presStyleCnt="4">
        <dgm:presLayoutVars>
          <dgm:bulletEnabled val="1"/>
        </dgm:presLayoutVars>
      </dgm:prSet>
      <dgm:spPr/>
    </dgm:pt>
  </dgm:ptLst>
  <dgm:cxnLst>
    <dgm:cxn modelId="{31539C1C-F81D-41C7-9C8E-3477D19BD659}" srcId="{6B0C47DB-40B4-49EB-BFD4-B645D8218CED}" destId="{7387A4F3-442F-4CAA-AFE7-C67B0BC0080D}" srcOrd="3" destOrd="0" parTransId="{F42CE4BC-C71E-4774-96FD-AEDECA9CED09}" sibTransId="{54F5F889-FA8D-4CBA-A2CA-A026E3B15B97}"/>
    <dgm:cxn modelId="{C01343DB-F580-40A1-B66A-C7E7B81105DA}" type="presOf" srcId="{E386C5C4-9499-4565-A8BA-5215E980B8F8}" destId="{6E62B941-790A-468E-A9ED-24E0585A8C19}" srcOrd="0" destOrd="0" presId="urn:microsoft.com/office/officeart/2005/8/layout/list1"/>
    <dgm:cxn modelId="{E634F33C-CFD6-457D-8834-1C08F0BAD500}" type="presOf" srcId="{7387A4F3-442F-4CAA-AFE7-C67B0BC0080D}" destId="{8A84161C-5A33-47CD-BBB2-29AEB6645953}" srcOrd="1" destOrd="0" presId="urn:microsoft.com/office/officeart/2005/8/layout/list1"/>
    <dgm:cxn modelId="{BCE73A39-4BAA-47C2-B413-F0B8C0C6BC33}" srcId="{6B0C47DB-40B4-49EB-BFD4-B645D8218CED}" destId="{C259B463-E110-4E29-AD2C-8021413E7F45}" srcOrd="2" destOrd="0" parTransId="{B02843A0-BFD6-42E7-8A03-C7D099C170D4}" sibTransId="{F3D9E1BA-6054-41C2-9B29-C2DCBEA25F74}"/>
    <dgm:cxn modelId="{463987BA-58FA-48B5-9E60-E43C31CE7003}" type="presOf" srcId="{7387A4F3-442F-4CAA-AFE7-C67B0BC0080D}" destId="{A3992FCA-ABA2-494E-BE6D-065BE5AA7AFA}" srcOrd="0" destOrd="0" presId="urn:microsoft.com/office/officeart/2005/8/layout/list1"/>
    <dgm:cxn modelId="{EC6EC890-2298-41B3-9B36-6B1FD38A2CD8}" type="presOf" srcId="{CE8B736C-4855-4360-89F8-37D5D84B6384}" destId="{36216985-8767-4E10-8BE4-5B6D0D38826F}" srcOrd="0" destOrd="0" presId="urn:microsoft.com/office/officeart/2005/8/layout/list1"/>
    <dgm:cxn modelId="{496CA2C1-57C3-408C-94F9-B6CE85A971F3}" type="presOf" srcId="{6B0C47DB-40B4-49EB-BFD4-B645D8218CED}" destId="{4C45BC7F-0FD0-4571-8658-D99DBDDAEFE3}" srcOrd="0" destOrd="0" presId="urn:microsoft.com/office/officeart/2005/8/layout/list1"/>
    <dgm:cxn modelId="{A429D88A-540C-4A70-8033-FCC5F5F6DD97}" type="presOf" srcId="{E386C5C4-9499-4565-A8BA-5215E980B8F8}" destId="{3E84CF07-E0B7-4968-BF85-3817F163F3CC}" srcOrd="1" destOrd="0" presId="urn:microsoft.com/office/officeart/2005/8/layout/list1"/>
    <dgm:cxn modelId="{916A3504-6729-42A2-A1BE-9FA4AF0F096E}" srcId="{6B0C47DB-40B4-49EB-BFD4-B645D8218CED}" destId="{CE8B736C-4855-4360-89F8-37D5D84B6384}" srcOrd="0" destOrd="0" parTransId="{CCC3D628-257D-443E-8941-F654A6D16984}" sibTransId="{1DA41A4F-8533-47EF-90DF-F3D482227F94}"/>
    <dgm:cxn modelId="{5FF04405-0F8C-49E3-BB17-79A9BCC98214}" type="presOf" srcId="{C259B463-E110-4E29-AD2C-8021413E7F45}" destId="{AECEDEE0-986D-4899-8927-BF3FAF95089C}" srcOrd="0" destOrd="0" presId="urn:microsoft.com/office/officeart/2005/8/layout/list1"/>
    <dgm:cxn modelId="{CAFC29A5-747F-4042-9A49-673047C1DF6C}" type="presOf" srcId="{CE8B736C-4855-4360-89F8-37D5D84B6384}" destId="{0123CE27-6BB6-4640-A2C5-FD9C7F17B0F3}" srcOrd="1" destOrd="0" presId="urn:microsoft.com/office/officeart/2005/8/layout/list1"/>
    <dgm:cxn modelId="{C1645840-AAAB-48AC-AEE7-71E10B5967A5}" srcId="{6B0C47DB-40B4-49EB-BFD4-B645D8218CED}" destId="{E386C5C4-9499-4565-A8BA-5215E980B8F8}" srcOrd="1" destOrd="0" parTransId="{BA05019E-AF95-4AF3-A622-61D8BA8BA762}" sibTransId="{A370D8FE-3C0D-46D6-B97B-FFC85B0B8CB9}"/>
    <dgm:cxn modelId="{A1952420-55F8-4335-B3B6-C0F4D2C76F84}" type="presOf" srcId="{C259B463-E110-4E29-AD2C-8021413E7F45}" destId="{394B3D21-C9C5-4CA9-8785-664872A42CED}" srcOrd="1" destOrd="0" presId="urn:microsoft.com/office/officeart/2005/8/layout/list1"/>
    <dgm:cxn modelId="{5C50EAB1-2FA8-4B1A-BBB3-94496527A340}" type="presParOf" srcId="{4C45BC7F-0FD0-4571-8658-D99DBDDAEFE3}" destId="{C6C1C162-46FC-454B-8CED-B6577D0ABF94}" srcOrd="0" destOrd="0" presId="urn:microsoft.com/office/officeart/2005/8/layout/list1"/>
    <dgm:cxn modelId="{4C867BED-FDC2-4322-96E6-41DBF6F2ACB3}" type="presParOf" srcId="{C6C1C162-46FC-454B-8CED-B6577D0ABF94}" destId="{36216985-8767-4E10-8BE4-5B6D0D38826F}" srcOrd="0" destOrd="0" presId="urn:microsoft.com/office/officeart/2005/8/layout/list1"/>
    <dgm:cxn modelId="{947CD8CF-4B29-4642-83DF-DD2C07F2E16D}" type="presParOf" srcId="{C6C1C162-46FC-454B-8CED-B6577D0ABF94}" destId="{0123CE27-6BB6-4640-A2C5-FD9C7F17B0F3}" srcOrd="1" destOrd="0" presId="urn:microsoft.com/office/officeart/2005/8/layout/list1"/>
    <dgm:cxn modelId="{7C03CC23-7639-4D56-ABB8-4483BC9F8F02}" type="presParOf" srcId="{4C45BC7F-0FD0-4571-8658-D99DBDDAEFE3}" destId="{569B5C21-8275-43F0-AB42-42A1752EFEDA}" srcOrd="1" destOrd="0" presId="urn:microsoft.com/office/officeart/2005/8/layout/list1"/>
    <dgm:cxn modelId="{A24F165E-5997-43E2-B260-4AFB183D00F6}" type="presParOf" srcId="{4C45BC7F-0FD0-4571-8658-D99DBDDAEFE3}" destId="{E9F66817-E97F-40A6-9D1B-568C3D077BF4}" srcOrd="2" destOrd="0" presId="urn:microsoft.com/office/officeart/2005/8/layout/list1"/>
    <dgm:cxn modelId="{3767B467-82C0-42D2-9AA2-636D41477564}" type="presParOf" srcId="{4C45BC7F-0FD0-4571-8658-D99DBDDAEFE3}" destId="{A665AB14-0B78-42C3-94E9-6509AC021376}" srcOrd="3" destOrd="0" presId="urn:microsoft.com/office/officeart/2005/8/layout/list1"/>
    <dgm:cxn modelId="{68C8051B-C708-44E7-B1F1-789E27377424}" type="presParOf" srcId="{4C45BC7F-0FD0-4571-8658-D99DBDDAEFE3}" destId="{430E1CF8-9D72-4CE9-B295-099137090D64}" srcOrd="4" destOrd="0" presId="urn:microsoft.com/office/officeart/2005/8/layout/list1"/>
    <dgm:cxn modelId="{0019FA5B-26DC-4CB6-9A23-1AECED99FCC7}" type="presParOf" srcId="{430E1CF8-9D72-4CE9-B295-099137090D64}" destId="{6E62B941-790A-468E-A9ED-24E0585A8C19}" srcOrd="0" destOrd="0" presId="urn:microsoft.com/office/officeart/2005/8/layout/list1"/>
    <dgm:cxn modelId="{CB359CC3-862A-4FFB-8B9C-5AAEE9E40D91}" type="presParOf" srcId="{430E1CF8-9D72-4CE9-B295-099137090D64}" destId="{3E84CF07-E0B7-4968-BF85-3817F163F3CC}" srcOrd="1" destOrd="0" presId="urn:microsoft.com/office/officeart/2005/8/layout/list1"/>
    <dgm:cxn modelId="{97EAE00F-8640-4282-89B6-0BC003F244D9}" type="presParOf" srcId="{4C45BC7F-0FD0-4571-8658-D99DBDDAEFE3}" destId="{553CB225-5CCF-4C1E-82C1-67E56B12CE1B}" srcOrd="5" destOrd="0" presId="urn:microsoft.com/office/officeart/2005/8/layout/list1"/>
    <dgm:cxn modelId="{6400D3BD-9CDF-420A-B1ED-C2DB0EA13707}" type="presParOf" srcId="{4C45BC7F-0FD0-4571-8658-D99DBDDAEFE3}" destId="{29F92FBD-54B8-429A-A2E0-4731488251CB}" srcOrd="6" destOrd="0" presId="urn:microsoft.com/office/officeart/2005/8/layout/list1"/>
    <dgm:cxn modelId="{0025A415-750F-4774-BDA4-9E59ECB26C98}" type="presParOf" srcId="{4C45BC7F-0FD0-4571-8658-D99DBDDAEFE3}" destId="{E4ACE15B-955F-455D-9C6A-EECABA804909}" srcOrd="7" destOrd="0" presId="urn:microsoft.com/office/officeart/2005/8/layout/list1"/>
    <dgm:cxn modelId="{631DBA27-BD52-49D8-A32C-2616188CACBE}" type="presParOf" srcId="{4C45BC7F-0FD0-4571-8658-D99DBDDAEFE3}" destId="{9BBEBCA2-CCD4-4012-A8AB-C1C42BA396DF}" srcOrd="8" destOrd="0" presId="urn:microsoft.com/office/officeart/2005/8/layout/list1"/>
    <dgm:cxn modelId="{5950793B-DF4A-4BE3-84B9-6C416D049E4E}" type="presParOf" srcId="{9BBEBCA2-CCD4-4012-A8AB-C1C42BA396DF}" destId="{AECEDEE0-986D-4899-8927-BF3FAF95089C}" srcOrd="0" destOrd="0" presId="urn:microsoft.com/office/officeart/2005/8/layout/list1"/>
    <dgm:cxn modelId="{1CCA837E-A18D-4698-B4D5-D2F513039ACB}" type="presParOf" srcId="{9BBEBCA2-CCD4-4012-A8AB-C1C42BA396DF}" destId="{394B3D21-C9C5-4CA9-8785-664872A42CED}" srcOrd="1" destOrd="0" presId="urn:microsoft.com/office/officeart/2005/8/layout/list1"/>
    <dgm:cxn modelId="{76428662-E96D-46E3-860C-AFA1216C2270}" type="presParOf" srcId="{4C45BC7F-0FD0-4571-8658-D99DBDDAEFE3}" destId="{FD910EB5-3E9A-4A84-A546-CAE30B395622}" srcOrd="9" destOrd="0" presId="urn:microsoft.com/office/officeart/2005/8/layout/list1"/>
    <dgm:cxn modelId="{778B6D29-E94F-4FBC-8427-5D509255D0CC}" type="presParOf" srcId="{4C45BC7F-0FD0-4571-8658-D99DBDDAEFE3}" destId="{5364FFBE-DF8B-4D03-9EFB-B5630B2B40E0}" srcOrd="10" destOrd="0" presId="urn:microsoft.com/office/officeart/2005/8/layout/list1"/>
    <dgm:cxn modelId="{99405312-5906-456A-84EC-93DCE8B90360}" type="presParOf" srcId="{4C45BC7F-0FD0-4571-8658-D99DBDDAEFE3}" destId="{6436052A-943A-40A0-AA66-7AFC7F04D929}" srcOrd="11" destOrd="0" presId="urn:microsoft.com/office/officeart/2005/8/layout/list1"/>
    <dgm:cxn modelId="{23EE6C8B-D59B-4F19-A5E8-9E4B2390EAEF}" type="presParOf" srcId="{4C45BC7F-0FD0-4571-8658-D99DBDDAEFE3}" destId="{45C7E61A-3544-498E-A1B9-E9ABF03AE99E}" srcOrd="12" destOrd="0" presId="urn:microsoft.com/office/officeart/2005/8/layout/list1"/>
    <dgm:cxn modelId="{10413DCE-7D11-4C1D-8684-7B8A24DF4CCE}" type="presParOf" srcId="{45C7E61A-3544-498E-A1B9-E9ABF03AE99E}" destId="{A3992FCA-ABA2-494E-BE6D-065BE5AA7AFA}" srcOrd="0" destOrd="0" presId="urn:microsoft.com/office/officeart/2005/8/layout/list1"/>
    <dgm:cxn modelId="{C3BFF8C2-E45D-4FE8-A1ED-B2BBB808A96C}" type="presParOf" srcId="{45C7E61A-3544-498E-A1B9-E9ABF03AE99E}" destId="{8A84161C-5A33-47CD-BBB2-29AEB6645953}" srcOrd="1" destOrd="0" presId="urn:microsoft.com/office/officeart/2005/8/layout/list1"/>
    <dgm:cxn modelId="{2761C83B-7670-40AA-8DF7-B5BC7DE76E18}" type="presParOf" srcId="{4C45BC7F-0FD0-4571-8658-D99DBDDAEFE3}" destId="{AF0BFB08-161B-4112-8D53-D7DBE49526EE}" srcOrd="13" destOrd="0" presId="urn:microsoft.com/office/officeart/2005/8/layout/list1"/>
    <dgm:cxn modelId="{1967EF96-83EE-468C-A05D-2708127F162A}" type="presParOf" srcId="{4C45BC7F-0FD0-4571-8658-D99DBDDAEFE3}" destId="{3FECF248-CFC5-4230-A199-F79718D1013F}"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CA066B-9AC7-43DD-9317-331A1ECD0591}" type="doc">
      <dgm:prSet loTypeId="urn:microsoft.com/office/officeart/2005/8/layout/vList3" loCatId="picture" qsTypeId="urn:microsoft.com/office/officeart/2005/8/quickstyle/simple1" qsCatId="simple" csTypeId="urn:microsoft.com/office/officeart/2005/8/colors/colorful1" csCatId="colorful" phldr="1"/>
      <dgm:spPr/>
    </dgm:pt>
    <dgm:pt modelId="{DDA035E1-29B7-4AD3-A158-1DC1AA9B7DB7}">
      <dgm:prSet phldrT="[Text]" custT="1"/>
      <dgm:spPr/>
      <dgm:t>
        <a:bodyPr/>
        <a:lstStyle/>
        <a:p>
          <a:endParaRPr lang="en-GB" sz="2400" dirty="0"/>
        </a:p>
        <a:p>
          <a:r>
            <a:rPr lang="en-GB" sz="2400" dirty="0"/>
            <a:t>How is a micro-credential defined in your country context?</a:t>
          </a:r>
          <a:endParaRPr lang="en-US" sz="2400" dirty="0"/>
        </a:p>
        <a:p>
          <a:pPr algn="l"/>
          <a:endParaRPr lang="en-US" sz="2400" dirty="0"/>
        </a:p>
      </dgm:t>
    </dgm:pt>
    <dgm:pt modelId="{AAECB619-3809-44AF-9DC3-0D6058B03FD0}" type="parTrans" cxnId="{FCD3C9EF-0870-4D40-BA01-1191E424412F}">
      <dgm:prSet/>
      <dgm:spPr/>
      <dgm:t>
        <a:bodyPr/>
        <a:lstStyle/>
        <a:p>
          <a:endParaRPr lang="en-US" sz="2400"/>
        </a:p>
      </dgm:t>
    </dgm:pt>
    <dgm:pt modelId="{267362DF-A5E8-4CB2-A078-5E419922BB7C}" type="sibTrans" cxnId="{FCD3C9EF-0870-4D40-BA01-1191E424412F}">
      <dgm:prSet/>
      <dgm:spPr/>
      <dgm:t>
        <a:bodyPr/>
        <a:lstStyle/>
        <a:p>
          <a:endParaRPr lang="en-US" sz="2400"/>
        </a:p>
      </dgm:t>
    </dgm:pt>
    <dgm:pt modelId="{FFFC9183-9A4B-4F45-8B70-2C74FD2FD60B}">
      <dgm:prSet phldrT="[Text]" custT="1"/>
      <dgm:spPr/>
      <dgm:t>
        <a:bodyPr/>
        <a:lstStyle/>
        <a:p>
          <a:pPr algn="l"/>
          <a:r>
            <a:rPr lang="en-GB" sz="2400" dirty="0"/>
            <a:t>What conditions must providers of micro-credentials in your country satisfy?</a:t>
          </a:r>
          <a:endParaRPr lang="en-US" sz="2400" dirty="0"/>
        </a:p>
      </dgm:t>
    </dgm:pt>
    <dgm:pt modelId="{1A2B3091-53F6-490D-9227-A6164E326C8D}" type="parTrans" cxnId="{87C53D9A-6C4D-44E5-AFFC-F21B4B84C093}">
      <dgm:prSet/>
      <dgm:spPr/>
      <dgm:t>
        <a:bodyPr/>
        <a:lstStyle/>
        <a:p>
          <a:endParaRPr lang="en-US" sz="2400"/>
        </a:p>
      </dgm:t>
    </dgm:pt>
    <dgm:pt modelId="{6AEB72BA-6ED0-4370-8C0A-027C88D6DCA8}" type="sibTrans" cxnId="{87C53D9A-6C4D-44E5-AFFC-F21B4B84C093}">
      <dgm:prSet/>
      <dgm:spPr/>
      <dgm:t>
        <a:bodyPr/>
        <a:lstStyle/>
        <a:p>
          <a:endParaRPr lang="en-US" sz="2400"/>
        </a:p>
      </dgm:t>
    </dgm:pt>
    <dgm:pt modelId="{3A650E08-499B-4CDB-9826-E2C6A304D8A7}">
      <dgm:prSet phldrT="[Text]" custT="1"/>
      <dgm:spPr/>
      <dgm:t>
        <a:bodyPr/>
        <a:lstStyle/>
        <a:p>
          <a:pPr algn="l"/>
          <a:r>
            <a:rPr lang="en-GB" sz="2400" dirty="0"/>
            <a:t>What are the conditions/ criteria for inclusion of micro-credentials in your country's </a:t>
          </a:r>
          <a:r>
            <a:rPr lang="en-GB" sz="2400" dirty="0" err="1"/>
            <a:t>NQF</a:t>
          </a:r>
          <a:r>
            <a:rPr lang="en-GB" sz="2400" dirty="0"/>
            <a:t>?</a:t>
          </a:r>
          <a:endParaRPr lang="en-US" sz="2400" dirty="0"/>
        </a:p>
      </dgm:t>
    </dgm:pt>
    <dgm:pt modelId="{C1364CA4-B8EB-4DBD-8541-213ECA320CA0}" type="parTrans" cxnId="{BB411438-552E-413A-A1FF-01CCD85782C6}">
      <dgm:prSet/>
      <dgm:spPr/>
      <dgm:t>
        <a:bodyPr/>
        <a:lstStyle/>
        <a:p>
          <a:endParaRPr lang="en-US" sz="2400"/>
        </a:p>
      </dgm:t>
    </dgm:pt>
    <dgm:pt modelId="{585E528C-61FB-4BC9-BD0B-502BE3E5FD62}" type="sibTrans" cxnId="{BB411438-552E-413A-A1FF-01CCD85782C6}">
      <dgm:prSet/>
      <dgm:spPr/>
      <dgm:t>
        <a:bodyPr/>
        <a:lstStyle/>
        <a:p>
          <a:endParaRPr lang="en-US" sz="2400"/>
        </a:p>
      </dgm:t>
    </dgm:pt>
    <dgm:pt modelId="{358032B4-16FA-4F9E-8B08-F4DA35ED9A04}">
      <dgm:prSet custT="1"/>
      <dgm:spPr/>
      <dgm:t>
        <a:bodyPr/>
        <a:lstStyle/>
        <a:p>
          <a:pPr algn="l"/>
          <a:r>
            <a:rPr lang="en-GB" sz="2400" b="0" dirty="0"/>
            <a:t>How will micro-credentials be externally quality assured in your country?</a:t>
          </a:r>
          <a:endParaRPr lang="en-US" sz="2400" b="0" dirty="0"/>
        </a:p>
      </dgm:t>
    </dgm:pt>
    <dgm:pt modelId="{00B8D160-6675-423B-95B3-4B2705051EE8}" type="parTrans" cxnId="{1D306C14-DAA7-4678-8F2F-29B714289FA9}">
      <dgm:prSet/>
      <dgm:spPr/>
      <dgm:t>
        <a:bodyPr/>
        <a:lstStyle/>
        <a:p>
          <a:endParaRPr lang="en-US" sz="2400"/>
        </a:p>
      </dgm:t>
    </dgm:pt>
    <dgm:pt modelId="{386CAFB9-1DF7-40CB-A196-DC9D9D6A7066}" type="sibTrans" cxnId="{1D306C14-DAA7-4678-8F2F-29B714289FA9}">
      <dgm:prSet/>
      <dgm:spPr/>
      <dgm:t>
        <a:bodyPr/>
        <a:lstStyle/>
        <a:p>
          <a:endParaRPr lang="en-US" sz="2400"/>
        </a:p>
      </dgm:t>
    </dgm:pt>
    <dgm:pt modelId="{84184256-1220-494A-8308-6C9CB39F854F}">
      <dgm:prSet custT="1"/>
      <dgm:spPr/>
      <dgm:t>
        <a:bodyPr/>
        <a:lstStyle/>
        <a:p>
          <a:pPr algn="l"/>
          <a:r>
            <a:rPr lang="en-GB" sz="2400" dirty="0"/>
            <a:t>What types of micro-credentials exist or will be recognised in your country?</a:t>
          </a:r>
          <a:endParaRPr lang="en-US" sz="2400" dirty="0"/>
        </a:p>
      </dgm:t>
    </dgm:pt>
    <dgm:pt modelId="{BCC7F5AE-C66C-48FA-A7FB-B4C664083AA6}" type="parTrans" cxnId="{077126FA-90E4-4ED9-AC2E-D38E1FD6FE26}">
      <dgm:prSet/>
      <dgm:spPr/>
      <dgm:t>
        <a:bodyPr/>
        <a:lstStyle/>
        <a:p>
          <a:endParaRPr lang="en-US" sz="2400"/>
        </a:p>
      </dgm:t>
    </dgm:pt>
    <dgm:pt modelId="{979D37A2-642C-48EA-AD34-9A3C0B947F79}" type="sibTrans" cxnId="{077126FA-90E4-4ED9-AC2E-D38E1FD6FE26}">
      <dgm:prSet/>
      <dgm:spPr/>
      <dgm:t>
        <a:bodyPr/>
        <a:lstStyle/>
        <a:p>
          <a:endParaRPr lang="en-US" sz="2400"/>
        </a:p>
      </dgm:t>
    </dgm:pt>
    <dgm:pt modelId="{88C48E4C-9EB6-4C37-B74A-3B86CB59BE69}">
      <dgm:prSet custT="1"/>
      <dgm:spPr/>
      <dgm:t>
        <a:bodyPr/>
        <a:lstStyle/>
        <a:p>
          <a:pPr algn="l"/>
          <a:r>
            <a:rPr lang="en-GB" sz="2400" dirty="0"/>
            <a:t>What pathways exist in your country for recognition of micro-credentials?</a:t>
          </a:r>
          <a:endParaRPr lang="en-US" sz="2400" dirty="0"/>
        </a:p>
      </dgm:t>
    </dgm:pt>
    <dgm:pt modelId="{4D06A20A-882A-44FF-A062-2DA03207A45A}" type="parTrans" cxnId="{05D81A28-31FC-485E-AB21-FFE5C5EEDE7D}">
      <dgm:prSet/>
      <dgm:spPr/>
      <dgm:t>
        <a:bodyPr/>
        <a:lstStyle/>
        <a:p>
          <a:endParaRPr lang="en-US" sz="2400"/>
        </a:p>
      </dgm:t>
    </dgm:pt>
    <dgm:pt modelId="{DADCE31B-384F-4B5D-A593-365D0A356B2A}" type="sibTrans" cxnId="{05D81A28-31FC-485E-AB21-FFE5C5EEDE7D}">
      <dgm:prSet/>
      <dgm:spPr/>
      <dgm:t>
        <a:bodyPr/>
        <a:lstStyle/>
        <a:p>
          <a:endParaRPr lang="en-US" sz="2400"/>
        </a:p>
      </dgm:t>
    </dgm:pt>
    <dgm:pt modelId="{C28D3E71-3E53-4382-B14D-0A3A6ACD419F}" type="pres">
      <dgm:prSet presAssocID="{58CA066B-9AC7-43DD-9317-331A1ECD0591}" presName="linearFlow" presStyleCnt="0">
        <dgm:presLayoutVars>
          <dgm:dir/>
          <dgm:resizeHandles val="exact"/>
        </dgm:presLayoutVars>
      </dgm:prSet>
      <dgm:spPr/>
    </dgm:pt>
    <dgm:pt modelId="{D28B516F-A3B9-4C1E-9A65-C79138F2DB58}" type="pres">
      <dgm:prSet presAssocID="{DDA035E1-29B7-4AD3-A158-1DC1AA9B7DB7}" presName="composite" presStyleCnt="0"/>
      <dgm:spPr/>
    </dgm:pt>
    <dgm:pt modelId="{C139A1CB-BD33-4FA6-8D2F-9056515F7252}" type="pres">
      <dgm:prSet presAssocID="{DDA035E1-29B7-4AD3-A158-1DC1AA9B7DB7}" presName="imgShp" presStyleLbl="fgImgPlace1" presStyleIdx="0" presStyleCnt="6"/>
      <dgm:spPr/>
    </dgm:pt>
    <dgm:pt modelId="{F46FEE01-69DE-444B-924B-74B98ED63103}" type="pres">
      <dgm:prSet presAssocID="{DDA035E1-29B7-4AD3-A158-1DC1AA9B7DB7}" presName="txShp" presStyleLbl="node1" presStyleIdx="0" presStyleCnt="6" custLinFactNeighborX="713" custLinFactNeighborY="7277">
        <dgm:presLayoutVars>
          <dgm:bulletEnabled val="1"/>
        </dgm:presLayoutVars>
      </dgm:prSet>
      <dgm:spPr/>
      <dgm:t>
        <a:bodyPr/>
        <a:lstStyle/>
        <a:p>
          <a:endParaRPr lang="en-US"/>
        </a:p>
      </dgm:t>
    </dgm:pt>
    <dgm:pt modelId="{CB11BEBB-1B4B-4D89-B498-50B62DB8FB84}" type="pres">
      <dgm:prSet presAssocID="{267362DF-A5E8-4CB2-A078-5E419922BB7C}" presName="spacing" presStyleCnt="0"/>
      <dgm:spPr/>
    </dgm:pt>
    <dgm:pt modelId="{00D1F52E-85E1-413D-A0E4-F0C53357595C}" type="pres">
      <dgm:prSet presAssocID="{FFFC9183-9A4B-4F45-8B70-2C74FD2FD60B}" presName="composite" presStyleCnt="0"/>
      <dgm:spPr/>
    </dgm:pt>
    <dgm:pt modelId="{AA3EFDA3-79FB-4AE9-A4CD-5D927CD1890C}" type="pres">
      <dgm:prSet presAssocID="{FFFC9183-9A4B-4F45-8B70-2C74FD2FD60B}" presName="imgShp" presStyleLbl="fgImgPlace1" presStyleIdx="1" presStyleCnt="6"/>
      <dgm:spPr/>
    </dgm:pt>
    <dgm:pt modelId="{0F381FC2-B3DD-4E71-B0E8-CAFA07238EEC}" type="pres">
      <dgm:prSet presAssocID="{FFFC9183-9A4B-4F45-8B70-2C74FD2FD60B}" presName="txShp" presStyleLbl="node1" presStyleIdx="1" presStyleCnt="6">
        <dgm:presLayoutVars>
          <dgm:bulletEnabled val="1"/>
        </dgm:presLayoutVars>
      </dgm:prSet>
      <dgm:spPr/>
      <dgm:t>
        <a:bodyPr/>
        <a:lstStyle/>
        <a:p>
          <a:endParaRPr lang="en-US"/>
        </a:p>
      </dgm:t>
    </dgm:pt>
    <dgm:pt modelId="{531284A2-27F0-4038-9625-9E1119D2270F}" type="pres">
      <dgm:prSet presAssocID="{6AEB72BA-6ED0-4370-8C0A-027C88D6DCA8}" presName="spacing" presStyleCnt="0"/>
      <dgm:spPr/>
    </dgm:pt>
    <dgm:pt modelId="{351057B9-488A-4F39-A198-3D2D08D7E16D}" type="pres">
      <dgm:prSet presAssocID="{3A650E08-499B-4CDB-9826-E2C6A304D8A7}" presName="composite" presStyleCnt="0"/>
      <dgm:spPr/>
    </dgm:pt>
    <dgm:pt modelId="{0A2F4D65-BDC0-4F2E-9103-839B221661FE}" type="pres">
      <dgm:prSet presAssocID="{3A650E08-499B-4CDB-9826-E2C6A304D8A7}" presName="imgShp" presStyleLbl="fgImgPlace1" presStyleIdx="2" presStyleCnt="6"/>
      <dgm:spPr/>
    </dgm:pt>
    <dgm:pt modelId="{62206AC9-ED7B-4594-9637-A53C05571197}" type="pres">
      <dgm:prSet presAssocID="{3A650E08-499B-4CDB-9826-E2C6A304D8A7}" presName="txShp" presStyleLbl="node1" presStyleIdx="2" presStyleCnt="6">
        <dgm:presLayoutVars>
          <dgm:bulletEnabled val="1"/>
        </dgm:presLayoutVars>
      </dgm:prSet>
      <dgm:spPr/>
      <dgm:t>
        <a:bodyPr/>
        <a:lstStyle/>
        <a:p>
          <a:endParaRPr lang="en-US"/>
        </a:p>
      </dgm:t>
    </dgm:pt>
    <dgm:pt modelId="{C897506C-E92F-4DA4-9D32-99D62FB47062}" type="pres">
      <dgm:prSet presAssocID="{585E528C-61FB-4BC9-BD0B-502BE3E5FD62}" presName="spacing" presStyleCnt="0"/>
      <dgm:spPr/>
    </dgm:pt>
    <dgm:pt modelId="{3F029FBC-B988-40C4-98DE-B3292E95560C}" type="pres">
      <dgm:prSet presAssocID="{358032B4-16FA-4F9E-8B08-F4DA35ED9A04}" presName="composite" presStyleCnt="0"/>
      <dgm:spPr/>
    </dgm:pt>
    <dgm:pt modelId="{48484F16-4D3B-4522-8908-A861E9726746}" type="pres">
      <dgm:prSet presAssocID="{358032B4-16FA-4F9E-8B08-F4DA35ED9A04}" presName="imgShp" presStyleLbl="fgImgPlace1" presStyleIdx="3" presStyleCnt="6"/>
      <dgm:spPr/>
    </dgm:pt>
    <dgm:pt modelId="{7514ABB2-1033-40F8-807A-410BB8B734F5}" type="pres">
      <dgm:prSet presAssocID="{358032B4-16FA-4F9E-8B08-F4DA35ED9A04}" presName="txShp" presStyleLbl="node1" presStyleIdx="3" presStyleCnt="6">
        <dgm:presLayoutVars>
          <dgm:bulletEnabled val="1"/>
        </dgm:presLayoutVars>
      </dgm:prSet>
      <dgm:spPr/>
      <dgm:t>
        <a:bodyPr/>
        <a:lstStyle/>
        <a:p>
          <a:endParaRPr lang="en-US"/>
        </a:p>
      </dgm:t>
    </dgm:pt>
    <dgm:pt modelId="{52E24902-E0D4-4A98-B4E3-AB6864BF475C}" type="pres">
      <dgm:prSet presAssocID="{386CAFB9-1DF7-40CB-A196-DC9D9D6A7066}" presName="spacing" presStyleCnt="0"/>
      <dgm:spPr/>
    </dgm:pt>
    <dgm:pt modelId="{871B48D3-A523-42B7-90A3-DDB6692C934B}" type="pres">
      <dgm:prSet presAssocID="{84184256-1220-494A-8308-6C9CB39F854F}" presName="composite" presStyleCnt="0"/>
      <dgm:spPr/>
    </dgm:pt>
    <dgm:pt modelId="{52D81EB4-6CD3-45CD-B959-26CF64F6413B}" type="pres">
      <dgm:prSet presAssocID="{84184256-1220-494A-8308-6C9CB39F854F}" presName="imgShp" presStyleLbl="fgImgPlace1" presStyleIdx="4" presStyleCnt="6"/>
      <dgm:spPr/>
    </dgm:pt>
    <dgm:pt modelId="{ED9F46BE-97EA-4BB2-B928-88E6A39618C1}" type="pres">
      <dgm:prSet presAssocID="{84184256-1220-494A-8308-6C9CB39F854F}" presName="txShp" presStyleLbl="node1" presStyleIdx="4" presStyleCnt="6">
        <dgm:presLayoutVars>
          <dgm:bulletEnabled val="1"/>
        </dgm:presLayoutVars>
      </dgm:prSet>
      <dgm:spPr/>
      <dgm:t>
        <a:bodyPr/>
        <a:lstStyle/>
        <a:p>
          <a:endParaRPr lang="en-US"/>
        </a:p>
      </dgm:t>
    </dgm:pt>
    <dgm:pt modelId="{688B72F9-C7F1-47DE-B798-8137A256C96D}" type="pres">
      <dgm:prSet presAssocID="{979D37A2-642C-48EA-AD34-9A3C0B947F79}" presName="spacing" presStyleCnt="0"/>
      <dgm:spPr/>
    </dgm:pt>
    <dgm:pt modelId="{5821A8EA-73B6-41C5-92DE-7D558B874CEA}" type="pres">
      <dgm:prSet presAssocID="{88C48E4C-9EB6-4C37-B74A-3B86CB59BE69}" presName="composite" presStyleCnt="0"/>
      <dgm:spPr/>
    </dgm:pt>
    <dgm:pt modelId="{D5B95627-A2AF-4E02-877A-BA3FCE87A154}" type="pres">
      <dgm:prSet presAssocID="{88C48E4C-9EB6-4C37-B74A-3B86CB59BE69}" presName="imgShp" presStyleLbl="fgImgPlace1" presStyleIdx="5" presStyleCnt="6"/>
      <dgm:spPr/>
    </dgm:pt>
    <dgm:pt modelId="{A72D6979-28DC-44AC-9E1C-ECFEF002899D}" type="pres">
      <dgm:prSet presAssocID="{88C48E4C-9EB6-4C37-B74A-3B86CB59BE69}" presName="txShp" presStyleLbl="node1" presStyleIdx="5" presStyleCnt="6">
        <dgm:presLayoutVars>
          <dgm:bulletEnabled val="1"/>
        </dgm:presLayoutVars>
      </dgm:prSet>
      <dgm:spPr/>
      <dgm:t>
        <a:bodyPr/>
        <a:lstStyle/>
        <a:p>
          <a:endParaRPr lang="en-US"/>
        </a:p>
      </dgm:t>
    </dgm:pt>
  </dgm:ptLst>
  <dgm:cxnLst>
    <dgm:cxn modelId="{CA42EB6A-7E77-4436-A447-0A574B0D592A}" type="presOf" srcId="{3A650E08-499B-4CDB-9826-E2C6A304D8A7}" destId="{62206AC9-ED7B-4594-9637-A53C05571197}" srcOrd="0" destOrd="0" presId="urn:microsoft.com/office/officeart/2005/8/layout/vList3"/>
    <dgm:cxn modelId="{80E9A24F-4E61-4ABD-A6CB-79596067F705}" type="presOf" srcId="{88C48E4C-9EB6-4C37-B74A-3B86CB59BE69}" destId="{A72D6979-28DC-44AC-9E1C-ECFEF002899D}" srcOrd="0" destOrd="0" presId="urn:microsoft.com/office/officeart/2005/8/layout/vList3"/>
    <dgm:cxn modelId="{077126FA-90E4-4ED9-AC2E-D38E1FD6FE26}" srcId="{58CA066B-9AC7-43DD-9317-331A1ECD0591}" destId="{84184256-1220-494A-8308-6C9CB39F854F}" srcOrd="4" destOrd="0" parTransId="{BCC7F5AE-C66C-48FA-A7FB-B4C664083AA6}" sibTransId="{979D37A2-642C-48EA-AD34-9A3C0B947F79}"/>
    <dgm:cxn modelId="{77D47ABC-D229-4E2D-B3BA-01A7C431A0AE}" type="presOf" srcId="{84184256-1220-494A-8308-6C9CB39F854F}" destId="{ED9F46BE-97EA-4BB2-B928-88E6A39618C1}" srcOrd="0" destOrd="0" presId="urn:microsoft.com/office/officeart/2005/8/layout/vList3"/>
    <dgm:cxn modelId="{430FCBFA-0864-480C-AB17-AC147CC79DD5}" type="presOf" srcId="{58CA066B-9AC7-43DD-9317-331A1ECD0591}" destId="{C28D3E71-3E53-4382-B14D-0A3A6ACD419F}" srcOrd="0" destOrd="0" presId="urn:microsoft.com/office/officeart/2005/8/layout/vList3"/>
    <dgm:cxn modelId="{06938658-CCC9-4693-AF72-EA3EB07D4C9A}" type="presOf" srcId="{358032B4-16FA-4F9E-8B08-F4DA35ED9A04}" destId="{7514ABB2-1033-40F8-807A-410BB8B734F5}" srcOrd="0" destOrd="0" presId="urn:microsoft.com/office/officeart/2005/8/layout/vList3"/>
    <dgm:cxn modelId="{46483A12-8BAB-4B1F-8114-53B2B9B3709F}" type="presOf" srcId="{DDA035E1-29B7-4AD3-A158-1DC1AA9B7DB7}" destId="{F46FEE01-69DE-444B-924B-74B98ED63103}" srcOrd="0" destOrd="0" presId="urn:microsoft.com/office/officeart/2005/8/layout/vList3"/>
    <dgm:cxn modelId="{1D306C14-DAA7-4678-8F2F-29B714289FA9}" srcId="{58CA066B-9AC7-43DD-9317-331A1ECD0591}" destId="{358032B4-16FA-4F9E-8B08-F4DA35ED9A04}" srcOrd="3" destOrd="0" parTransId="{00B8D160-6675-423B-95B3-4B2705051EE8}" sibTransId="{386CAFB9-1DF7-40CB-A196-DC9D9D6A7066}"/>
    <dgm:cxn modelId="{BB411438-552E-413A-A1FF-01CCD85782C6}" srcId="{58CA066B-9AC7-43DD-9317-331A1ECD0591}" destId="{3A650E08-499B-4CDB-9826-E2C6A304D8A7}" srcOrd="2" destOrd="0" parTransId="{C1364CA4-B8EB-4DBD-8541-213ECA320CA0}" sibTransId="{585E528C-61FB-4BC9-BD0B-502BE3E5FD62}"/>
    <dgm:cxn modelId="{05D81A28-31FC-485E-AB21-FFE5C5EEDE7D}" srcId="{58CA066B-9AC7-43DD-9317-331A1ECD0591}" destId="{88C48E4C-9EB6-4C37-B74A-3B86CB59BE69}" srcOrd="5" destOrd="0" parTransId="{4D06A20A-882A-44FF-A062-2DA03207A45A}" sibTransId="{DADCE31B-384F-4B5D-A593-365D0A356B2A}"/>
    <dgm:cxn modelId="{7ECE0F26-D551-4AAD-B423-9F3D985B96C4}" type="presOf" srcId="{FFFC9183-9A4B-4F45-8B70-2C74FD2FD60B}" destId="{0F381FC2-B3DD-4E71-B0E8-CAFA07238EEC}" srcOrd="0" destOrd="0" presId="urn:microsoft.com/office/officeart/2005/8/layout/vList3"/>
    <dgm:cxn modelId="{FCD3C9EF-0870-4D40-BA01-1191E424412F}" srcId="{58CA066B-9AC7-43DD-9317-331A1ECD0591}" destId="{DDA035E1-29B7-4AD3-A158-1DC1AA9B7DB7}" srcOrd="0" destOrd="0" parTransId="{AAECB619-3809-44AF-9DC3-0D6058B03FD0}" sibTransId="{267362DF-A5E8-4CB2-A078-5E419922BB7C}"/>
    <dgm:cxn modelId="{87C53D9A-6C4D-44E5-AFFC-F21B4B84C093}" srcId="{58CA066B-9AC7-43DD-9317-331A1ECD0591}" destId="{FFFC9183-9A4B-4F45-8B70-2C74FD2FD60B}" srcOrd="1" destOrd="0" parTransId="{1A2B3091-53F6-490D-9227-A6164E326C8D}" sibTransId="{6AEB72BA-6ED0-4370-8C0A-027C88D6DCA8}"/>
    <dgm:cxn modelId="{81D87ED5-0F22-4AAC-B595-D788D48DE722}" type="presParOf" srcId="{C28D3E71-3E53-4382-B14D-0A3A6ACD419F}" destId="{D28B516F-A3B9-4C1E-9A65-C79138F2DB58}" srcOrd="0" destOrd="0" presId="urn:microsoft.com/office/officeart/2005/8/layout/vList3"/>
    <dgm:cxn modelId="{4F448040-30D3-434B-8A16-93240BAAC82D}" type="presParOf" srcId="{D28B516F-A3B9-4C1E-9A65-C79138F2DB58}" destId="{C139A1CB-BD33-4FA6-8D2F-9056515F7252}" srcOrd="0" destOrd="0" presId="urn:microsoft.com/office/officeart/2005/8/layout/vList3"/>
    <dgm:cxn modelId="{6571666A-38B7-4C9F-853D-ECC217A9ECA3}" type="presParOf" srcId="{D28B516F-A3B9-4C1E-9A65-C79138F2DB58}" destId="{F46FEE01-69DE-444B-924B-74B98ED63103}" srcOrd="1" destOrd="0" presId="urn:microsoft.com/office/officeart/2005/8/layout/vList3"/>
    <dgm:cxn modelId="{A116A695-858D-4302-B0A4-C3E66DF48059}" type="presParOf" srcId="{C28D3E71-3E53-4382-B14D-0A3A6ACD419F}" destId="{CB11BEBB-1B4B-4D89-B498-50B62DB8FB84}" srcOrd="1" destOrd="0" presId="urn:microsoft.com/office/officeart/2005/8/layout/vList3"/>
    <dgm:cxn modelId="{45306BDF-83E5-42C1-9836-721B1881FE00}" type="presParOf" srcId="{C28D3E71-3E53-4382-B14D-0A3A6ACD419F}" destId="{00D1F52E-85E1-413D-A0E4-F0C53357595C}" srcOrd="2" destOrd="0" presId="urn:microsoft.com/office/officeart/2005/8/layout/vList3"/>
    <dgm:cxn modelId="{54BAFBFA-9B68-4B07-94DA-B376BFA75A4E}" type="presParOf" srcId="{00D1F52E-85E1-413D-A0E4-F0C53357595C}" destId="{AA3EFDA3-79FB-4AE9-A4CD-5D927CD1890C}" srcOrd="0" destOrd="0" presId="urn:microsoft.com/office/officeart/2005/8/layout/vList3"/>
    <dgm:cxn modelId="{1CD29B00-2FED-4AB2-B157-6395E00429E0}" type="presParOf" srcId="{00D1F52E-85E1-413D-A0E4-F0C53357595C}" destId="{0F381FC2-B3DD-4E71-B0E8-CAFA07238EEC}" srcOrd="1" destOrd="0" presId="urn:microsoft.com/office/officeart/2005/8/layout/vList3"/>
    <dgm:cxn modelId="{C7B7640C-CA6C-4FC3-9A08-638306BDDFE0}" type="presParOf" srcId="{C28D3E71-3E53-4382-B14D-0A3A6ACD419F}" destId="{531284A2-27F0-4038-9625-9E1119D2270F}" srcOrd="3" destOrd="0" presId="urn:microsoft.com/office/officeart/2005/8/layout/vList3"/>
    <dgm:cxn modelId="{2D257820-8AD4-4615-A9CF-630344A9C5B4}" type="presParOf" srcId="{C28D3E71-3E53-4382-B14D-0A3A6ACD419F}" destId="{351057B9-488A-4F39-A198-3D2D08D7E16D}" srcOrd="4" destOrd="0" presId="urn:microsoft.com/office/officeart/2005/8/layout/vList3"/>
    <dgm:cxn modelId="{387CE8C8-E323-440F-927C-73EE833EE604}" type="presParOf" srcId="{351057B9-488A-4F39-A198-3D2D08D7E16D}" destId="{0A2F4D65-BDC0-4F2E-9103-839B221661FE}" srcOrd="0" destOrd="0" presId="urn:microsoft.com/office/officeart/2005/8/layout/vList3"/>
    <dgm:cxn modelId="{2FF6615A-853A-4A8C-ADE6-30C23D928246}" type="presParOf" srcId="{351057B9-488A-4F39-A198-3D2D08D7E16D}" destId="{62206AC9-ED7B-4594-9637-A53C05571197}" srcOrd="1" destOrd="0" presId="urn:microsoft.com/office/officeart/2005/8/layout/vList3"/>
    <dgm:cxn modelId="{FA640809-B41C-48C6-9C6D-3F120FF3D102}" type="presParOf" srcId="{C28D3E71-3E53-4382-B14D-0A3A6ACD419F}" destId="{C897506C-E92F-4DA4-9D32-99D62FB47062}" srcOrd="5" destOrd="0" presId="urn:microsoft.com/office/officeart/2005/8/layout/vList3"/>
    <dgm:cxn modelId="{425C955A-789C-4458-BF53-F9C00BDEEBEB}" type="presParOf" srcId="{C28D3E71-3E53-4382-B14D-0A3A6ACD419F}" destId="{3F029FBC-B988-40C4-98DE-B3292E95560C}" srcOrd="6" destOrd="0" presId="urn:microsoft.com/office/officeart/2005/8/layout/vList3"/>
    <dgm:cxn modelId="{11FA3B40-14FA-4D5F-9FC1-C408031DC11F}" type="presParOf" srcId="{3F029FBC-B988-40C4-98DE-B3292E95560C}" destId="{48484F16-4D3B-4522-8908-A861E9726746}" srcOrd="0" destOrd="0" presId="urn:microsoft.com/office/officeart/2005/8/layout/vList3"/>
    <dgm:cxn modelId="{7AEA737F-CAEE-4101-BB23-4FC8136F2D56}" type="presParOf" srcId="{3F029FBC-B988-40C4-98DE-B3292E95560C}" destId="{7514ABB2-1033-40F8-807A-410BB8B734F5}" srcOrd="1" destOrd="0" presId="urn:microsoft.com/office/officeart/2005/8/layout/vList3"/>
    <dgm:cxn modelId="{F0EB1282-9505-4219-A3C7-193F5F45B11C}" type="presParOf" srcId="{C28D3E71-3E53-4382-B14D-0A3A6ACD419F}" destId="{52E24902-E0D4-4A98-B4E3-AB6864BF475C}" srcOrd="7" destOrd="0" presId="urn:microsoft.com/office/officeart/2005/8/layout/vList3"/>
    <dgm:cxn modelId="{BB43A1B0-CD3C-4E8B-AD09-5535662C7479}" type="presParOf" srcId="{C28D3E71-3E53-4382-B14D-0A3A6ACD419F}" destId="{871B48D3-A523-42B7-90A3-DDB6692C934B}" srcOrd="8" destOrd="0" presId="urn:microsoft.com/office/officeart/2005/8/layout/vList3"/>
    <dgm:cxn modelId="{C5316804-9A25-478B-BC4F-D519FA54CAC7}" type="presParOf" srcId="{871B48D3-A523-42B7-90A3-DDB6692C934B}" destId="{52D81EB4-6CD3-45CD-B959-26CF64F6413B}" srcOrd="0" destOrd="0" presId="urn:microsoft.com/office/officeart/2005/8/layout/vList3"/>
    <dgm:cxn modelId="{6DB7B743-3F3E-4B1F-B573-1DB710DD6D5E}" type="presParOf" srcId="{871B48D3-A523-42B7-90A3-DDB6692C934B}" destId="{ED9F46BE-97EA-4BB2-B928-88E6A39618C1}" srcOrd="1" destOrd="0" presId="urn:microsoft.com/office/officeart/2005/8/layout/vList3"/>
    <dgm:cxn modelId="{A117F51D-6F5F-45FB-BFB8-513317DB8340}" type="presParOf" srcId="{C28D3E71-3E53-4382-B14D-0A3A6ACD419F}" destId="{688B72F9-C7F1-47DE-B798-8137A256C96D}" srcOrd="9" destOrd="0" presId="urn:microsoft.com/office/officeart/2005/8/layout/vList3"/>
    <dgm:cxn modelId="{B941DA27-81FC-4162-928A-04AFDF102AF3}" type="presParOf" srcId="{C28D3E71-3E53-4382-B14D-0A3A6ACD419F}" destId="{5821A8EA-73B6-41C5-92DE-7D558B874CEA}" srcOrd="10" destOrd="0" presId="urn:microsoft.com/office/officeart/2005/8/layout/vList3"/>
    <dgm:cxn modelId="{6B30E777-5C05-471D-802F-11BE92E9F3C3}" type="presParOf" srcId="{5821A8EA-73B6-41C5-92DE-7D558B874CEA}" destId="{D5B95627-A2AF-4E02-877A-BA3FCE87A154}" srcOrd="0" destOrd="0" presId="urn:microsoft.com/office/officeart/2005/8/layout/vList3"/>
    <dgm:cxn modelId="{553078F1-4468-4E9D-9974-61E6D07B4ECF}" type="presParOf" srcId="{5821A8EA-73B6-41C5-92DE-7D558B874CEA}" destId="{A72D6979-28DC-44AC-9E1C-ECFEF002899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CA066B-9AC7-43DD-9317-331A1ECD0591}" type="doc">
      <dgm:prSet loTypeId="urn:microsoft.com/office/officeart/2005/8/layout/vList3" loCatId="picture" qsTypeId="urn:microsoft.com/office/officeart/2005/8/quickstyle/simple1" qsCatId="simple" csTypeId="urn:microsoft.com/office/officeart/2005/8/colors/accent1_2" csCatId="accent1" phldr="1"/>
      <dgm:spPr/>
    </dgm:pt>
    <dgm:pt modelId="{DDA035E1-29B7-4AD3-A158-1DC1AA9B7DB7}">
      <dgm:prSet phldrT="[Text]" custT="1"/>
      <dgm:spPr>
        <a:solidFill>
          <a:srgbClr val="00B050"/>
        </a:solidFill>
      </dgm:spPr>
      <dgm:t>
        <a:bodyPr/>
        <a:lstStyle/>
        <a:p>
          <a:pPr algn="l"/>
          <a:r>
            <a:rPr lang="en-US" sz="2800" dirty="0"/>
            <a:t>Are you ready to roll up your mat and walk? </a:t>
          </a:r>
        </a:p>
      </dgm:t>
    </dgm:pt>
    <dgm:pt modelId="{AAECB619-3809-44AF-9DC3-0D6058B03FD0}" type="parTrans" cxnId="{FCD3C9EF-0870-4D40-BA01-1191E424412F}">
      <dgm:prSet/>
      <dgm:spPr/>
      <dgm:t>
        <a:bodyPr/>
        <a:lstStyle/>
        <a:p>
          <a:endParaRPr lang="en-US" sz="2800"/>
        </a:p>
      </dgm:t>
    </dgm:pt>
    <dgm:pt modelId="{267362DF-A5E8-4CB2-A078-5E419922BB7C}" type="sibTrans" cxnId="{FCD3C9EF-0870-4D40-BA01-1191E424412F}">
      <dgm:prSet/>
      <dgm:spPr/>
      <dgm:t>
        <a:bodyPr/>
        <a:lstStyle/>
        <a:p>
          <a:endParaRPr lang="en-US" sz="2800"/>
        </a:p>
      </dgm:t>
    </dgm:pt>
    <dgm:pt modelId="{FFFC9183-9A4B-4F45-8B70-2C74FD2FD60B}">
      <dgm:prSet phldrT="[Text]" custT="1"/>
      <dgm:spPr>
        <a:solidFill>
          <a:srgbClr val="FFC000"/>
        </a:solidFill>
      </dgm:spPr>
      <dgm:t>
        <a:bodyPr/>
        <a:lstStyle/>
        <a:p>
          <a:pPr marL="0" indent="0" algn="l"/>
          <a:r>
            <a:rPr lang="en-US" sz="2800" dirty="0"/>
            <a:t>What challenges lie ahead?</a:t>
          </a:r>
        </a:p>
      </dgm:t>
    </dgm:pt>
    <dgm:pt modelId="{1A2B3091-53F6-490D-9227-A6164E326C8D}" type="parTrans" cxnId="{87C53D9A-6C4D-44E5-AFFC-F21B4B84C093}">
      <dgm:prSet/>
      <dgm:spPr/>
      <dgm:t>
        <a:bodyPr/>
        <a:lstStyle/>
        <a:p>
          <a:endParaRPr lang="en-US" sz="2800"/>
        </a:p>
      </dgm:t>
    </dgm:pt>
    <dgm:pt modelId="{6AEB72BA-6ED0-4370-8C0A-027C88D6DCA8}" type="sibTrans" cxnId="{87C53D9A-6C4D-44E5-AFFC-F21B4B84C093}">
      <dgm:prSet/>
      <dgm:spPr/>
      <dgm:t>
        <a:bodyPr/>
        <a:lstStyle/>
        <a:p>
          <a:endParaRPr lang="en-US" sz="2800"/>
        </a:p>
      </dgm:t>
    </dgm:pt>
    <dgm:pt modelId="{3A650E08-499B-4CDB-9826-E2C6A304D8A7}">
      <dgm:prSet phldrT="[Text]" custT="1"/>
      <dgm:spPr/>
      <dgm:t>
        <a:bodyPr/>
        <a:lstStyle/>
        <a:p>
          <a:pPr algn="l"/>
          <a:r>
            <a:rPr lang="en-US" sz="2800" dirty="0"/>
            <a:t>How can these challenges be overcome?</a:t>
          </a:r>
        </a:p>
      </dgm:t>
    </dgm:pt>
    <dgm:pt modelId="{C1364CA4-B8EB-4DBD-8541-213ECA320CA0}" type="parTrans" cxnId="{BB411438-552E-413A-A1FF-01CCD85782C6}">
      <dgm:prSet/>
      <dgm:spPr/>
      <dgm:t>
        <a:bodyPr/>
        <a:lstStyle/>
        <a:p>
          <a:endParaRPr lang="en-US" sz="2800"/>
        </a:p>
      </dgm:t>
    </dgm:pt>
    <dgm:pt modelId="{585E528C-61FB-4BC9-BD0B-502BE3E5FD62}" type="sibTrans" cxnId="{BB411438-552E-413A-A1FF-01CCD85782C6}">
      <dgm:prSet/>
      <dgm:spPr/>
      <dgm:t>
        <a:bodyPr/>
        <a:lstStyle/>
        <a:p>
          <a:endParaRPr lang="en-US" sz="2800"/>
        </a:p>
      </dgm:t>
    </dgm:pt>
    <dgm:pt modelId="{C28D3E71-3E53-4382-B14D-0A3A6ACD419F}" type="pres">
      <dgm:prSet presAssocID="{58CA066B-9AC7-43DD-9317-331A1ECD0591}" presName="linearFlow" presStyleCnt="0">
        <dgm:presLayoutVars>
          <dgm:dir/>
          <dgm:resizeHandles val="exact"/>
        </dgm:presLayoutVars>
      </dgm:prSet>
      <dgm:spPr/>
    </dgm:pt>
    <dgm:pt modelId="{D28B516F-A3B9-4C1E-9A65-C79138F2DB58}" type="pres">
      <dgm:prSet presAssocID="{DDA035E1-29B7-4AD3-A158-1DC1AA9B7DB7}" presName="composite" presStyleCnt="0"/>
      <dgm:spPr/>
    </dgm:pt>
    <dgm:pt modelId="{C139A1CB-BD33-4FA6-8D2F-9056515F7252}" type="pres">
      <dgm:prSet presAssocID="{DDA035E1-29B7-4AD3-A158-1DC1AA9B7DB7}" presName="imgShp" presStyleLbl="fgImgPlace1" presStyleIdx="0" presStyleCnt="3"/>
      <dgm:spPr>
        <a:solidFill>
          <a:srgbClr val="00B050"/>
        </a:solidFill>
      </dgm:spPr>
    </dgm:pt>
    <dgm:pt modelId="{F46FEE01-69DE-444B-924B-74B98ED63103}" type="pres">
      <dgm:prSet presAssocID="{DDA035E1-29B7-4AD3-A158-1DC1AA9B7DB7}" presName="txShp" presStyleLbl="node1" presStyleIdx="0" presStyleCnt="3">
        <dgm:presLayoutVars>
          <dgm:bulletEnabled val="1"/>
        </dgm:presLayoutVars>
      </dgm:prSet>
      <dgm:spPr/>
      <dgm:t>
        <a:bodyPr/>
        <a:lstStyle/>
        <a:p>
          <a:endParaRPr lang="en-US"/>
        </a:p>
      </dgm:t>
    </dgm:pt>
    <dgm:pt modelId="{CB11BEBB-1B4B-4D89-B498-50B62DB8FB84}" type="pres">
      <dgm:prSet presAssocID="{267362DF-A5E8-4CB2-A078-5E419922BB7C}" presName="spacing" presStyleCnt="0"/>
      <dgm:spPr/>
    </dgm:pt>
    <dgm:pt modelId="{00D1F52E-85E1-413D-A0E4-F0C53357595C}" type="pres">
      <dgm:prSet presAssocID="{FFFC9183-9A4B-4F45-8B70-2C74FD2FD60B}" presName="composite" presStyleCnt="0"/>
      <dgm:spPr/>
    </dgm:pt>
    <dgm:pt modelId="{AA3EFDA3-79FB-4AE9-A4CD-5D927CD1890C}" type="pres">
      <dgm:prSet presAssocID="{FFFC9183-9A4B-4F45-8B70-2C74FD2FD60B}" presName="imgShp" presStyleLbl="fgImgPlace1" presStyleIdx="1" presStyleCnt="3"/>
      <dgm:spPr>
        <a:solidFill>
          <a:srgbClr val="FFC000"/>
        </a:solidFill>
      </dgm:spPr>
    </dgm:pt>
    <dgm:pt modelId="{0F381FC2-B3DD-4E71-B0E8-CAFA07238EEC}" type="pres">
      <dgm:prSet presAssocID="{FFFC9183-9A4B-4F45-8B70-2C74FD2FD60B}" presName="txShp" presStyleLbl="node1" presStyleIdx="1" presStyleCnt="3">
        <dgm:presLayoutVars>
          <dgm:bulletEnabled val="1"/>
        </dgm:presLayoutVars>
      </dgm:prSet>
      <dgm:spPr/>
      <dgm:t>
        <a:bodyPr/>
        <a:lstStyle/>
        <a:p>
          <a:endParaRPr lang="en-US"/>
        </a:p>
      </dgm:t>
    </dgm:pt>
    <dgm:pt modelId="{531284A2-27F0-4038-9625-9E1119D2270F}" type="pres">
      <dgm:prSet presAssocID="{6AEB72BA-6ED0-4370-8C0A-027C88D6DCA8}" presName="spacing" presStyleCnt="0"/>
      <dgm:spPr/>
    </dgm:pt>
    <dgm:pt modelId="{351057B9-488A-4F39-A198-3D2D08D7E16D}" type="pres">
      <dgm:prSet presAssocID="{3A650E08-499B-4CDB-9826-E2C6A304D8A7}" presName="composite" presStyleCnt="0"/>
      <dgm:spPr/>
    </dgm:pt>
    <dgm:pt modelId="{0A2F4D65-BDC0-4F2E-9103-839B221661FE}" type="pres">
      <dgm:prSet presAssocID="{3A650E08-499B-4CDB-9826-E2C6A304D8A7}" presName="imgShp" presStyleLbl="fgImgPlace1" presStyleIdx="2" presStyleCnt="3"/>
      <dgm:spPr>
        <a:solidFill>
          <a:schemeClr val="accent1"/>
        </a:solidFill>
      </dgm:spPr>
    </dgm:pt>
    <dgm:pt modelId="{62206AC9-ED7B-4594-9637-A53C05571197}" type="pres">
      <dgm:prSet presAssocID="{3A650E08-499B-4CDB-9826-E2C6A304D8A7}" presName="txShp" presStyleLbl="node1" presStyleIdx="2" presStyleCnt="3">
        <dgm:presLayoutVars>
          <dgm:bulletEnabled val="1"/>
        </dgm:presLayoutVars>
      </dgm:prSet>
      <dgm:spPr/>
      <dgm:t>
        <a:bodyPr/>
        <a:lstStyle/>
        <a:p>
          <a:endParaRPr lang="en-US"/>
        </a:p>
      </dgm:t>
    </dgm:pt>
  </dgm:ptLst>
  <dgm:cxnLst>
    <dgm:cxn modelId="{7ECE0F26-D551-4AAD-B423-9F3D985B96C4}" type="presOf" srcId="{FFFC9183-9A4B-4F45-8B70-2C74FD2FD60B}" destId="{0F381FC2-B3DD-4E71-B0E8-CAFA07238EEC}" srcOrd="0" destOrd="0" presId="urn:microsoft.com/office/officeart/2005/8/layout/vList3"/>
    <dgm:cxn modelId="{FCD3C9EF-0870-4D40-BA01-1191E424412F}" srcId="{58CA066B-9AC7-43DD-9317-331A1ECD0591}" destId="{DDA035E1-29B7-4AD3-A158-1DC1AA9B7DB7}" srcOrd="0" destOrd="0" parTransId="{AAECB619-3809-44AF-9DC3-0D6058B03FD0}" sibTransId="{267362DF-A5E8-4CB2-A078-5E419922BB7C}"/>
    <dgm:cxn modelId="{CA42EB6A-7E77-4436-A447-0A574B0D592A}" type="presOf" srcId="{3A650E08-499B-4CDB-9826-E2C6A304D8A7}" destId="{62206AC9-ED7B-4594-9637-A53C05571197}" srcOrd="0" destOrd="0" presId="urn:microsoft.com/office/officeart/2005/8/layout/vList3"/>
    <dgm:cxn modelId="{BB411438-552E-413A-A1FF-01CCD85782C6}" srcId="{58CA066B-9AC7-43DD-9317-331A1ECD0591}" destId="{3A650E08-499B-4CDB-9826-E2C6A304D8A7}" srcOrd="2" destOrd="0" parTransId="{C1364CA4-B8EB-4DBD-8541-213ECA320CA0}" sibTransId="{585E528C-61FB-4BC9-BD0B-502BE3E5FD62}"/>
    <dgm:cxn modelId="{87C53D9A-6C4D-44E5-AFFC-F21B4B84C093}" srcId="{58CA066B-9AC7-43DD-9317-331A1ECD0591}" destId="{FFFC9183-9A4B-4F45-8B70-2C74FD2FD60B}" srcOrd="1" destOrd="0" parTransId="{1A2B3091-53F6-490D-9227-A6164E326C8D}" sibTransId="{6AEB72BA-6ED0-4370-8C0A-027C88D6DCA8}"/>
    <dgm:cxn modelId="{430FCBFA-0864-480C-AB17-AC147CC79DD5}" type="presOf" srcId="{58CA066B-9AC7-43DD-9317-331A1ECD0591}" destId="{C28D3E71-3E53-4382-B14D-0A3A6ACD419F}" srcOrd="0" destOrd="0" presId="urn:microsoft.com/office/officeart/2005/8/layout/vList3"/>
    <dgm:cxn modelId="{46483A12-8BAB-4B1F-8114-53B2B9B3709F}" type="presOf" srcId="{DDA035E1-29B7-4AD3-A158-1DC1AA9B7DB7}" destId="{F46FEE01-69DE-444B-924B-74B98ED63103}" srcOrd="0" destOrd="0" presId="urn:microsoft.com/office/officeart/2005/8/layout/vList3"/>
    <dgm:cxn modelId="{81D87ED5-0F22-4AAC-B595-D788D48DE722}" type="presParOf" srcId="{C28D3E71-3E53-4382-B14D-0A3A6ACD419F}" destId="{D28B516F-A3B9-4C1E-9A65-C79138F2DB58}" srcOrd="0" destOrd="0" presId="urn:microsoft.com/office/officeart/2005/8/layout/vList3"/>
    <dgm:cxn modelId="{4F448040-30D3-434B-8A16-93240BAAC82D}" type="presParOf" srcId="{D28B516F-A3B9-4C1E-9A65-C79138F2DB58}" destId="{C139A1CB-BD33-4FA6-8D2F-9056515F7252}" srcOrd="0" destOrd="0" presId="urn:microsoft.com/office/officeart/2005/8/layout/vList3"/>
    <dgm:cxn modelId="{6571666A-38B7-4C9F-853D-ECC217A9ECA3}" type="presParOf" srcId="{D28B516F-A3B9-4C1E-9A65-C79138F2DB58}" destId="{F46FEE01-69DE-444B-924B-74B98ED63103}" srcOrd="1" destOrd="0" presId="urn:microsoft.com/office/officeart/2005/8/layout/vList3"/>
    <dgm:cxn modelId="{A116A695-858D-4302-B0A4-C3E66DF48059}" type="presParOf" srcId="{C28D3E71-3E53-4382-B14D-0A3A6ACD419F}" destId="{CB11BEBB-1B4B-4D89-B498-50B62DB8FB84}" srcOrd="1" destOrd="0" presId="urn:microsoft.com/office/officeart/2005/8/layout/vList3"/>
    <dgm:cxn modelId="{45306BDF-83E5-42C1-9836-721B1881FE00}" type="presParOf" srcId="{C28D3E71-3E53-4382-B14D-0A3A6ACD419F}" destId="{00D1F52E-85E1-413D-A0E4-F0C53357595C}" srcOrd="2" destOrd="0" presId="urn:microsoft.com/office/officeart/2005/8/layout/vList3"/>
    <dgm:cxn modelId="{54BAFBFA-9B68-4B07-94DA-B376BFA75A4E}" type="presParOf" srcId="{00D1F52E-85E1-413D-A0E4-F0C53357595C}" destId="{AA3EFDA3-79FB-4AE9-A4CD-5D927CD1890C}" srcOrd="0" destOrd="0" presId="urn:microsoft.com/office/officeart/2005/8/layout/vList3"/>
    <dgm:cxn modelId="{1CD29B00-2FED-4AB2-B157-6395E00429E0}" type="presParOf" srcId="{00D1F52E-85E1-413D-A0E4-F0C53357595C}" destId="{0F381FC2-B3DD-4E71-B0E8-CAFA07238EEC}" srcOrd="1" destOrd="0" presId="urn:microsoft.com/office/officeart/2005/8/layout/vList3"/>
    <dgm:cxn modelId="{C7B7640C-CA6C-4FC3-9A08-638306BDDFE0}" type="presParOf" srcId="{C28D3E71-3E53-4382-B14D-0A3A6ACD419F}" destId="{531284A2-27F0-4038-9625-9E1119D2270F}" srcOrd="3" destOrd="0" presId="urn:microsoft.com/office/officeart/2005/8/layout/vList3"/>
    <dgm:cxn modelId="{2D257820-8AD4-4615-A9CF-630344A9C5B4}" type="presParOf" srcId="{C28D3E71-3E53-4382-B14D-0A3A6ACD419F}" destId="{351057B9-488A-4F39-A198-3D2D08D7E16D}" srcOrd="4" destOrd="0" presId="urn:microsoft.com/office/officeart/2005/8/layout/vList3"/>
    <dgm:cxn modelId="{387CE8C8-E323-440F-927C-73EE833EE604}" type="presParOf" srcId="{351057B9-488A-4F39-A198-3D2D08D7E16D}" destId="{0A2F4D65-BDC0-4F2E-9103-839B221661FE}" srcOrd="0" destOrd="0" presId="urn:microsoft.com/office/officeart/2005/8/layout/vList3"/>
    <dgm:cxn modelId="{2FF6615A-853A-4A8C-ADE6-30C23D928246}" type="presParOf" srcId="{351057B9-488A-4F39-A198-3D2D08D7E16D}" destId="{62206AC9-ED7B-4594-9637-A53C0557119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3C2BA-937A-4311-AAE1-0A3CCC16B12A}">
      <dsp:nvSpPr>
        <dsp:cNvPr id="0" name=""/>
        <dsp:cNvSpPr/>
      </dsp:nvSpPr>
      <dsp:spPr>
        <a:xfrm>
          <a:off x="0" y="1745678"/>
          <a:ext cx="10439400" cy="9576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698E46-DD6B-498E-82C1-E18DAB99558A}">
      <dsp:nvSpPr>
        <dsp:cNvPr id="0" name=""/>
        <dsp:cNvSpPr/>
      </dsp:nvSpPr>
      <dsp:spPr>
        <a:xfrm>
          <a:off x="521970" y="43845"/>
          <a:ext cx="8983938" cy="226271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209" tIns="0" rIns="276209" bIns="0" numCol="1" spcCol="1270" anchor="ctr" anchorCtr="0">
          <a:noAutofit/>
        </a:bodyPr>
        <a:lstStyle/>
        <a:p>
          <a:pPr lvl="0" algn="l" defTabSz="1422400">
            <a:lnSpc>
              <a:spcPct val="90000"/>
            </a:lnSpc>
            <a:spcBef>
              <a:spcPct val="0"/>
            </a:spcBef>
            <a:spcAft>
              <a:spcPct val="35000"/>
            </a:spcAft>
          </a:pPr>
          <a:r>
            <a:rPr lang="en-US" sz="3200" kern="1200" dirty="0"/>
            <a:t>Prevailing or predicted national context – education completion rates, employment rates, skills gaps/ mismatches, ease of access to quality, relevant and equitable education and training, technological advancements, etc.</a:t>
          </a:r>
        </a:p>
      </dsp:txBody>
      <dsp:txXfrm>
        <a:off x="632427" y="154302"/>
        <a:ext cx="8763024" cy="2041799"/>
      </dsp:txXfrm>
    </dsp:sp>
    <dsp:sp modelId="{CC0B44C2-B41C-4468-99A3-6BC70B70056A}">
      <dsp:nvSpPr>
        <dsp:cNvPr id="0" name=""/>
        <dsp:cNvSpPr/>
      </dsp:nvSpPr>
      <dsp:spPr>
        <a:xfrm>
          <a:off x="0" y="3469358"/>
          <a:ext cx="10439400" cy="957600"/>
        </a:xfrm>
        <a:prstGeom prst="rect">
          <a:avLst/>
        </a:prstGeom>
        <a:solidFill>
          <a:schemeClr val="lt1">
            <a:alpha val="90000"/>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sp>
    <dsp:sp modelId="{1767FE31-AB9C-4194-9CCE-062EB1A1C5B0}">
      <dsp:nvSpPr>
        <dsp:cNvPr id="0" name=""/>
        <dsp:cNvSpPr/>
      </dsp:nvSpPr>
      <dsp:spPr>
        <a:xfrm>
          <a:off x="521970" y="2908478"/>
          <a:ext cx="8983938" cy="112176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209" tIns="0" rIns="276209" bIns="0" numCol="1" spcCol="1270" anchor="ctr" anchorCtr="0">
          <a:noAutofit/>
        </a:bodyPr>
        <a:lstStyle/>
        <a:p>
          <a:pPr lvl="0" algn="l" defTabSz="1422400">
            <a:lnSpc>
              <a:spcPct val="90000"/>
            </a:lnSpc>
            <a:spcBef>
              <a:spcPct val="0"/>
            </a:spcBef>
            <a:spcAft>
              <a:spcPct val="35000"/>
            </a:spcAft>
          </a:pPr>
          <a:r>
            <a:rPr lang="en-US" sz="3200" kern="1200" dirty="0"/>
            <a:t>National policies and legal instruments in favour of MCs </a:t>
          </a:r>
        </a:p>
      </dsp:txBody>
      <dsp:txXfrm>
        <a:off x="576730" y="2963238"/>
        <a:ext cx="8874418" cy="1012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521A7C-92C0-4D75-A8F7-752FEA293283}">
      <dsp:nvSpPr>
        <dsp:cNvPr id="0" name=""/>
        <dsp:cNvSpPr/>
      </dsp:nvSpPr>
      <dsp:spPr>
        <a:xfrm>
          <a:off x="457643" y="6800"/>
          <a:ext cx="6933384" cy="5016314"/>
        </a:xfrm>
        <a:prstGeom prst="rect">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80905" tIns="83820" rIns="83820" bIns="83820" numCol="1" spcCol="1270" anchor="ctr" anchorCtr="0">
          <a:noAutofit/>
        </a:bodyPr>
        <a:lstStyle/>
        <a:p>
          <a:pPr lvl="0" algn="l" defTabSz="977900">
            <a:lnSpc>
              <a:spcPct val="90000"/>
            </a:lnSpc>
            <a:spcBef>
              <a:spcPct val="0"/>
            </a:spcBef>
            <a:spcAft>
              <a:spcPct val="35000"/>
            </a:spcAft>
          </a:pPr>
          <a:endParaRPr lang="en-US" sz="2200" kern="1200" dirty="0"/>
        </a:p>
        <a:p>
          <a:pPr lvl="0" algn="l" defTabSz="977900">
            <a:lnSpc>
              <a:spcPct val="90000"/>
            </a:lnSpc>
            <a:spcBef>
              <a:spcPct val="0"/>
            </a:spcBef>
            <a:spcAft>
              <a:spcPct val="35000"/>
            </a:spcAft>
          </a:pPr>
          <a:endParaRPr lang="en-US" sz="2200" kern="1200" dirty="0"/>
        </a:p>
        <a:p>
          <a:pPr lvl="0" algn="l" defTabSz="977900">
            <a:lnSpc>
              <a:spcPct val="90000"/>
            </a:lnSpc>
            <a:spcBef>
              <a:spcPct val="0"/>
            </a:spcBef>
            <a:spcAft>
              <a:spcPct val="35000"/>
            </a:spcAft>
          </a:pPr>
          <a:r>
            <a:rPr lang="en-US" sz="2200" b="1" kern="1200" dirty="0"/>
            <a:t>Conduct stakeholder</a:t>
          </a:r>
          <a:r>
            <a:rPr lang="en-US" sz="2200" b="1" kern="1200" baseline="0" dirty="0"/>
            <a:t> analysis and mapping: power/ influence, interest, effect/ urgency:</a:t>
          </a:r>
        </a:p>
        <a:p>
          <a:pPr lvl="0" algn="l" defTabSz="977900">
            <a:lnSpc>
              <a:spcPct val="90000"/>
            </a:lnSpc>
            <a:spcBef>
              <a:spcPct val="0"/>
            </a:spcBef>
            <a:spcAft>
              <a:spcPct val="35000"/>
            </a:spcAft>
          </a:pPr>
          <a:r>
            <a:rPr lang="en-US" sz="2200" b="1" kern="1200" baseline="0" dirty="0">
              <a:solidFill>
                <a:srgbClr val="00B050"/>
              </a:solidFill>
              <a:effectLst>
                <a:outerShdw blurRad="38100" dist="38100" dir="2700000" algn="tl">
                  <a:srgbClr val="000000">
                    <a:alpha val="43137"/>
                  </a:srgbClr>
                </a:outerShdw>
              </a:effectLst>
            </a:rPr>
            <a:t>- High Power/ Influence, High Interest: Manage them closely - </a:t>
          </a:r>
          <a:r>
            <a:rPr lang="en-GB" sz="2200" b="1" kern="1200" baseline="0" dirty="0">
              <a:solidFill>
                <a:srgbClr val="00B050"/>
              </a:solidFill>
              <a:effectLst>
                <a:outerShdw blurRad="38100" dist="38100" dir="2700000" algn="tl">
                  <a:srgbClr val="000000">
                    <a:alpha val="43137"/>
                  </a:srgbClr>
                </a:outerShdw>
              </a:effectLst>
            </a:rPr>
            <a:t>involve them heavily in decisions and provide constant updates;</a:t>
          </a:r>
        </a:p>
        <a:p>
          <a:pPr lvl="0" algn="l" defTabSz="977900">
            <a:lnSpc>
              <a:spcPct val="90000"/>
            </a:lnSpc>
            <a:spcBef>
              <a:spcPct val="0"/>
            </a:spcBef>
            <a:spcAft>
              <a:spcPct val="35000"/>
            </a:spcAft>
          </a:pPr>
          <a:r>
            <a:rPr lang="en-US" sz="2200" b="1" kern="1200" baseline="0" dirty="0">
              <a:solidFill>
                <a:schemeClr val="accent3">
                  <a:lumMod val="75000"/>
                </a:schemeClr>
              </a:solidFill>
              <a:effectLst>
                <a:outerShdw blurRad="38100" dist="38100" dir="2700000" algn="tl">
                  <a:srgbClr val="000000">
                    <a:alpha val="43137"/>
                  </a:srgbClr>
                </a:outerShdw>
              </a:effectLst>
            </a:rPr>
            <a:t>- High Power/ Influence, Low Interest: Keep them satisfied - k</a:t>
          </a:r>
          <a:r>
            <a:rPr lang="en-GB" sz="2200" b="1" kern="1200" baseline="0" dirty="0" err="1">
              <a:solidFill>
                <a:schemeClr val="accent3">
                  <a:lumMod val="75000"/>
                </a:schemeClr>
              </a:solidFill>
              <a:effectLst>
                <a:outerShdw blurRad="38100" dist="38100" dir="2700000" algn="tl">
                  <a:srgbClr val="000000">
                    <a:alpha val="43137"/>
                  </a:srgbClr>
                </a:outerShdw>
              </a:effectLst>
            </a:rPr>
            <a:t>eep</a:t>
          </a:r>
          <a:r>
            <a:rPr lang="en-GB" sz="2200" b="1" kern="1200" baseline="0" dirty="0">
              <a:solidFill>
                <a:schemeClr val="accent3">
                  <a:lumMod val="75000"/>
                </a:schemeClr>
              </a:solidFill>
              <a:effectLst>
                <a:outerShdw blurRad="38100" dist="38100" dir="2700000" algn="tl">
                  <a:srgbClr val="000000">
                    <a:alpha val="43137"/>
                  </a:srgbClr>
                </a:outerShdw>
              </a:effectLst>
            </a:rPr>
            <a:t> them informed of major milestones;</a:t>
          </a:r>
        </a:p>
        <a:p>
          <a:pPr lvl="0" algn="l" defTabSz="977900">
            <a:lnSpc>
              <a:spcPct val="90000"/>
            </a:lnSpc>
            <a:spcBef>
              <a:spcPct val="0"/>
            </a:spcBef>
            <a:spcAft>
              <a:spcPct val="35000"/>
            </a:spcAft>
          </a:pPr>
          <a:r>
            <a:rPr lang="en-US" sz="2200" b="1" kern="1200" baseline="0" dirty="0">
              <a:solidFill>
                <a:srgbClr val="FFC000"/>
              </a:solidFill>
              <a:effectLst>
                <a:outerShdw blurRad="38100" dist="38100" dir="2700000" algn="tl">
                  <a:srgbClr val="000000">
                    <a:alpha val="43137"/>
                  </a:srgbClr>
                </a:outerShdw>
              </a:effectLst>
            </a:rPr>
            <a:t>- Low Power/ Influence, High Interest: Keep them informed - g</a:t>
          </a:r>
          <a:r>
            <a:rPr lang="en-GB" sz="2200" b="1" kern="1200" baseline="0" dirty="0" err="1">
              <a:solidFill>
                <a:srgbClr val="FFC000"/>
              </a:solidFill>
              <a:effectLst>
                <a:outerShdw blurRad="38100" dist="38100" dir="2700000" algn="tl">
                  <a:srgbClr val="000000">
                    <a:alpha val="43137"/>
                  </a:srgbClr>
                </a:outerShdw>
              </a:effectLst>
            </a:rPr>
            <a:t>ather</a:t>
          </a:r>
          <a:r>
            <a:rPr lang="en-GB" sz="2200" b="1" kern="1200" baseline="0" dirty="0">
              <a:solidFill>
                <a:srgbClr val="FFC000"/>
              </a:solidFill>
              <a:effectLst>
                <a:outerShdw blurRad="38100" dist="38100" dir="2700000" algn="tl">
                  <a:srgbClr val="000000">
                    <a:alpha val="43137"/>
                  </a:srgbClr>
                </a:outerShdw>
              </a:effectLst>
            </a:rPr>
            <a:t> their feedback and provide regular updates; and</a:t>
          </a:r>
        </a:p>
        <a:p>
          <a:pPr lvl="0" algn="l" defTabSz="977900">
            <a:lnSpc>
              <a:spcPct val="90000"/>
            </a:lnSpc>
            <a:spcBef>
              <a:spcPct val="0"/>
            </a:spcBef>
            <a:spcAft>
              <a:spcPct val="35000"/>
            </a:spcAft>
          </a:pPr>
          <a:r>
            <a:rPr lang="en-US" sz="2200" b="1" kern="1200" baseline="0" dirty="0">
              <a:solidFill>
                <a:srgbClr val="FFFF00"/>
              </a:solidFill>
              <a:effectLst>
                <a:outerShdw blurRad="38100" dist="38100" dir="2700000" algn="tl">
                  <a:srgbClr val="000000">
                    <a:alpha val="43137"/>
                  </a:srgbClr>
                </a:outerShdw>
              </a:effectLst>
            </a:rPr>
            <a:t>- Low Power/ Influence, Low Interest: Monitor/ Minimum Effort - c</a:t>
          </a:r>
          <a:r>
            <a:rPr lang="en-GB" sz="2200" b="1" kern="1200" baseline="0" dirty="0">
              <a:solidFill>
                <a:srgbClr val="FFFF00"/>
              </a:solidFill>
              <a:effectLst>
                <a:outerShdw blurRad="38100" dist="38100" dir="2700000" algn="tl">
                  <a:srgbClr val="000000">
                    <a:alpha val="43137"/>
                  </a:srgbClr>
                </a:outerShdw>
              </a:effectLst>
            </a:rPr>
            <a:t>heck on them periodically to ensure their status has not changed.</a:t>
          </a:r>
        </a:p>
        <a:p>
          <a:pPr lvl="0" algn="l" defTabSz="977900">
            <a:lnSpc>
              <a:spcPct val="90000"/>
            </a:lnSpc>
            <a:spcBef>
              <a:spcPct val="0"/>
            </a:spcBef>
            <a:spcAft>
              <a:spcPct val="35000"/>
            </a:spcAft>
          </a:pPr>
          <a:endParaRPr lang="en-US" sz="2200" kern="1200" baseline="0" dirty="0"/>
        </a:p>
        <a:p>
          <a:pPr lvl="0" algn="l" defTabSz="977900">
            <a:lnSpc>
              <a:spcPct val="90000"/>
            </a:lnSpc>
            <a:spcBef>
              <a:spcPct val="0"/>
            </a:spcBef>
            <a:spcAft>
              <a:spcPct val="35000"/>
            </a:spcAft>
          </a:pPr>
          <a:endParaRPr lang="en-US" sz="2200" kern="1200" dirty="0"/>
        </a:p>
      </dsp:txBody>
      <dsp:txXfrm>
        <a:off x="457643" y="6800"/>
        <a:ext cx="6933384" cy="5016314"/>
      </dsp:txXfrm>
    </dsp:sp>
    <dsp:sp modelId="{2CD77D7E-3DF1-41FD-82C6-8018D1022330}">
      <dsp:nvSpPr>
        <dsp:cNvPr id="0" name=""/>
        <dsp:cNvSpPr/>
      </dsp:nvSpPr>
      <dsp:spPr>
        <a:xfrm>
          <a:off x="152404" y="237417"/>
          <a:ext cx="1117077" cy="4633680"/>
        </a:xfrm>
        <a:prstGeom prst="rect">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40691E-54BF-46D3-B944-1EA16DD315C9}">
      <dsp:nvSpPr>
        <dsp:cNvPr id="0" name=""/>
        <dsp:cNvSpPr/>
      </dsp:nvSpPr>
      <dsp:spPr>
        <a:xfrm>
          <a:off x="95125" y="1366"/>
          <a:ext cx="9868148" cy="4585215"/>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0">
          <a:scrgbClr r="0" g="0" b="0"/>
        </a:lnRef>
        <a:fillRef idx="2">
          <a:scrgbClr r="0" g="0" b="0"/>
        </a:fillRef>
        <a:effectRef idx="1">
          <a:scrgbClr r="0" g="0" b="0"/>
        </a:effectRef>
        <a:fontRef idx="minor">
          <a:schemeClr val="dk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GB" sz="4300" kern="1200" dirty="0"/>
            <a:t>Providers of MCs should collaborate with other providers, companies, industry or professional bodies, employer bodies, </a:t>
          </a:r>
          <a:r>
            <a:rPr lang="en-GB" sz="4300" kern="1200" dirty="0" err="1"/>
            <a:t>CSOs</a:t>
          </a:r>
          <a:r>
            <a:rPr lang="en-GB" sz="4300" kern="1200" dirty="0"/>
            <a:t> and sector councils to ensure the relevance of micro-credentials for the labour market and responsiveness to societal </a:t>
          </a:r>
          <a:r>
            <a:rPr lang="en-GB" sz="4300" kern="1200" dirty="0" smtClean="0"/>
            <a:t>needs</a:t>
          </a:r>
          <a:endParaRPr lang="en-US" sz="4300" kern="1200" dirty="0"/>
        </a:p>
      </dsp:txBody>
      <dsp:txXfrm>
        <a:off x="95125" y="1366"/>
        <a:ext cx="9868148" cy="45852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66817-E97F-40A6-9D1B-568C3D077BF4}">
      <dsp:nvSpPr>
        <dsp:cNvPr id="0" name=""/>
        <dsp:cNvSpPr/>
      </dsp:nvSpPr>
      <dsp:spPr>
        <a:xfrm>
          <a:off x="0" y="630419"/>
          <a:ext cx="10439400" cy="5292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23CE27-6BB6-4640-A2C5-FD9C7F17B0F3}">
      <dsp:nvSpPr>
        <dsp:cNvPr id="0" name=""/>
        <dsp:cNvSpPr/>
      </dsp:nvSpPr>
      <dsp:spPr>
        <a:xfrm>
          <a:off x="521970" y="78"/>
          <a:ext cx="9136301" cy="9403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209" tIns="0" rIns="276209" bIns="0" numCol="1" spcCol="1270" anchor="ctr" anchorCtr="0">
          <a:noAutofit/>
        </a:bodyPr>
        <a:lstStyle/>
        <a:p>
          <a:pPr lvl="0" algn="l" defTabSz="1066800">
            <a:lnSpc>
              <a:spcPct val="90000"/>
            </a:lnSpc>
            <a:spcBef>
              <a:spcPct val="0"/>
            </a:spcBef>
            <a:spcAft>
              <a:spcPct val="35000"/>
            </a:spcAft>
          </a:pPr>
          <a:r>
            <a:rPr lang="en-US" sz="2400" b="1" kern="1200" dirty="0"/>
            <a:t>Government funding mechanisms: </a:t>
          </a:r>
          <a:r>
            <a:rPr lang="en-US" sz="2400" kern="1200" dirty="0"/>
            <a:t>national education and training budget – link to priority sectors and disadvantaged groups </a:t>
          </a:r>
        </a:p>
      </dsp:txBody>
      <dsp:txXfrm>
        <a:off x="567872" y="45980"/>
        <a:ext cx="9044497" cy="848496"/>
      </dsp:txXfrm>
    </dsp:sp>
    <dsp:sp modelId="{29F92FBD-54B8-429A-A2E0-4731488251CB}">
      <dsp:nvSpPr>
        <dsp:cNvPr id="0" name=""/>
        <dsp:cNvSpPr/>
      </dsp:nvSpPr>
      <dsp:spPr>
        <a:xfrm>
          <a:off x="0" y="2105491"/>
          <a:ext cx="10439400" cy="5292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84CF07-E0B7-4968-BF85-3817F163F3CC}">
      <dsp:nvSpPr>
        <dsp:cNvPr id="0" name=""/>
        <dsp:cNvSpPr/>
      </dsp:nvSpPr>
      <dsp:spPr>
        <a:xfrm>
          <a:off x="521970" y="1273019"/>
          <a:ext cx="9136374" cy="114243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209" tIns="0" rIns="276209" bIns="0" numCol="1" spcCol="1270" anchor="ctr" anchorCtr="0">
          <a:noAutofit/>
        </a:bodyPr>
        <a:lstStyle/>
        <a:p>
          <a:pPr lvl="0" algn="l" defTabSz="1066800">
            <a:lnSpc>
              <a:spcPct val="90000"/>
            </a:lnSpc>
            <a:spcBef>
              <a:spcPct val="0"/>
            </a:spcBef>
            <a:spcAft>
              <a:spcPct val="35000"/>
            </a:spcAft>
          </a:pPr>
          <a:r>
            <a:rPr lang="en-US" sz="2400" b="1" kern="1200" dirty="0"/>
            <a:t>Employer co-financing: </a:t>
          </a:r>
          <a:r>
            <a:rPr lang="en-US" sz="2400" kern="1200" dirty="0"/>
            <a:t>for employees; skills or sectoral training funds; </a:t>
          </a:r>
          <a:r>
            <a:rPr lang="en-GB" sz="2400" kern="1200" dirty="0"/>
            <a:t>training levy rebates, tax deductions for employer-funded micro-credential training; or as part of CSR reporting requirements</a:t>
          </a:r>
          <a:endParaRPr lang="en-US" sz="2400" kern="1200" dirty="0"/>
        </a:p>
      </dsp:txBody>
      <dsp:txXfrm>
        <a:off x="577739" y="1328788"/>
        <a:ext cx="9024836" cy="1030893"/>
      </dsp:txXfrm>
    </dsp:sp>
    <dsp:sp modelId="{5364FFBE-DF8B-4D03-9EFB-B5630B2B40E0}">
      <dsp:nvSpPr>
        <dsp:cNvPr id="0" name=""/>
        <dsp:cNvSpPr/>
      </dsp:nvSpPr>
      <dsp:spPr>
        <a:xfrm>
          <a:off x="0" y="3213459"/>
          <a:ext cx="10439400" cy="5292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B3D21-C9C5-4CA9-8785-664872A42CED}">
      <dsp:nvSpPr>
        <dsp:cNvPr id="0" name=""/>
        <dsp:cNvSpPr/>
      </dsp:nvSpPr>
      <dsp:spPr>
        <a:xfrm>
          <a:off x="521970" y="2748091"/>
          <a:ext cx="9136009" cy="775327"/>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209" tIns="0" rIns="276209" bIns="0" numCol="1" spcCol="1270" anchor="ctr" anchorCtr="0">
          <a:noAutofit/>
        </a:bodyPr>
        <a:lstStyle/>
        <a:p>
          <a:pPr lvl="0" algn="l" defTabSz="1066800">
            <a:lnSpc>
              <a:spcPct val="90000"/>
            </a:lnSpc>
            <a:spcBef>
              <a:spcPct val="0"/>
            </a:spcBef>
            <a:spcAft>
              <a:spcPct val="35000"/>
            </a:spcAft>
          </a:pPr>
          <a:r>
            <a:rPr lang="en-GB" sz="2400" b="1" kern="1200" dirty="0"/>
            <a:t>Development partner and international financing: </a:t>
          </a:r>
          <a:r>
            <a:rPr lang="en-GB" sz="2400" kern="1200" dirty="0"/>
            <a:t>infrastructure, system development, and capacity-building </a:t>
          </a:r>
          <a:endParaRPr lang="en-US" sz="2400" kern="1200" dirty="0"/>
        </a:p>
      </dsp:txBody>
      <dsp:txXfrm>
        <a:off x="559818" y="2785939"/>
        <a:ext cx="9060313" cy="699631"/>
      </dsp:txXfrm>
    </dsp:sp>
    <dsp:sp modelId="{3FECF248-CFC5-4230-A199-F79718D1013F}">
      <dsp:nvSpPr>
        <dsp:cNvPr id="0" name=""/>
        <dsp:cNvSpPr/>
      </dsp:nvSpPr>
      <dsp:spPr>
        <a:xfrm>
          <a:off x="0" y="4466054"/>
          <a:ext cx="10439400" cy="5292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84161C-5A33-47CD-BBB2-29AEB6645953}">
      <dsp:nvSpPr>
        <dsp:cNvPr id="0" name=""/>
        <dsp:cNvSpPr/>
      </dsp:nvSpPr>
      <dsp:spPr>
        <a:xfrm>
          <a:off x="521970" y="3856059"/>
          <a:ext cx="9136374" cy="919955"/>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209" tIns="0" rIns="276209" bIns="0" numCol="1" spcCol="1270" anchor="ctr" anchorCtr="0">
          <a:noAutofit/>
        </a:bodyPr>
        <a:lstStyle/>
        <a:p>
          <a:pPr lvl="0" algn="l" defTabSz="1066800">
            <a:lnSpc>
              <a:spcPct val="90000"/>
            </a:lnSpc>
            <a:spcBef>
              <a:spcPct val="0"/>
            </a:spcBef>
            <a:spcAft>
              <a:spcPct val="35000"/>
            </a:spcAft>
          </a:pPr>
          <a:r>
            <a:rPr lang="en-US" sz="2400" b="1" kern="1200" dirty="0"/>
            <a:t>Cost implications for providers: </a:t>
          </a:r>
          <a:r>
            <a:rPr lang="en-US" sz="2400" b="0" kern="1200" dirty="0"/>
            <a:t>cash-flow positivity, </a:t>
          </a:r>
          <a:r>
            <a:rPr lang="en-US" sz="2400" b="0" kern="1200" dirty="0" smtClean="0"/>
            <a:t>cost recovery basis: demand-driven </a:t>
          </a:r>
          <a:r>
            <a:rPr lang="en-US" sz="2400" b="0" kern="1200" dirty="0"/>
            <a:t>approach to the development of </a:t>
          </a:r>
          <a:r>
            <a:rPr lang="en-US" sz="2400" b="0" kern="1200" dirty="0" smtClean="0"/>
            <a:t>micro-credentials</a:t>
          </a:r>
          <a:endParaRPr lang="en-US" sz="2400" b="0" kern="1200" dirty="0"/>
        </a:p>
      </dsp:txBody>
      <dsp:txXfrm>
        <a:off x="566879" y="3900968"/>
        <a:ext cx="9046556" cy="8301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6FEE01-69DE-444B-924B-74B98ED63103}">
      <dsp:nvSpPr>
        <dsp:cNvPr id="0" name=""/>
        <dsp:cNvSpPr/>
      </dsp:nvSpPr>
      <dsp:spPr>
        <a:xfrm rot="10800000">
          <a:off x="2200497" y="57524"/>
          <a:ext cx="7750556" cy="772113"/>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481" tIns="91440" rIns="170688" bIns="91440" numCol="1" spcCol="1270" anchor="ctr" anchorCtr="0">
          <a:noAutofit/>
        </a:bodyPr>
        <a:lstStyle/>
        <a:p>
          <a:pPr lvl="0" defTabSz="1066800">
            <a:lnSpc>
              <a:spcPct val="90000"/>
            </a:lnSpc>
            <a:spcBef>
              <a:spcPct val="0"/>
            </a:spcBef>
            <a:spcAft>
              <a:spcPct val="35000"/>
            </a:spcAft>
          </a:pPr>
          <a:endParaRPr lang="en-GB" sz="2400" kern="1200" dirty="0"/>
        </a:p>
        <a:p>
          <a:pPr lvl="0" defTabSz="1066800">
            <a:lnSpc>
              <a:spcPct val="90000"/>
            </a:lnSpc>
            <a:spcBef>
              <a:spcPct val="0"/>
            </a:spcBef>
            <a:spcAft>
              <a:spcPct val="35000"/>
            </a:spcAft>
          </a:pPr>
          <a:r>
            <a:rPr lang="en-GB" sz="2400" kern="1200" dirty="0"/>
            <a:t>How is a micro-credential defined in your country context?</a:t>
          </a:r>
          <a:endParaRPr lang="en-US" sz="2400" kern="1200" dirty="0"/>
        </a:p>
        <a:p>
          <a:pPr lvl="0" algn="l" defTabSz="1066800">
            <a:lnSpc>
              <a:spcPct val="90000"/>
            </a:lnSpc>
            <a:spcBef>
              <a:spcPct val="0"/>
            </a:spcBef>
            <a:spcAft>
              <a:spcPct val="35000"/>
            </a:spcAft>
          </a:pPr>
          <a:endParaRPr lang="en-US" sz="2400" kern="1200" dirty="0"/>
        </a:p>
      </dsp:txBody>
      <dsp:txXfrm rot="10800000">
        <a:off x="2393525" y="57524"/>
        <a:ext cx="7557528" cy="772113"/>
      </dsp:txXfrm>
    </dsp:sp>
    <dsp:sp modelId="{C139A1CB-BD33-4FA6-8D2F-9056515F7252}">
      <dsp:nvSpPr>
        <dsp:cNvPr id="0" name=""/>
        <dsp:cNvSpPr/>
      </dsp:nvSpPr>
      <dsp:spPr>
        <a:xfrm>
          <a:off x="1759179" y="1338"/>
          <a:ext cx="772113" cy="772113"/>
        </a:xfrm>
        <a:prstGeom prst="ellipse">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381FC2-B3DD-4E71-B0E8-CAFA07238EEC}">
      <dsp:nvSpPr>
        <dsp:cNvPr id="0" name=""/>
        <dsp:cNvSpPr/>
      </dsp:nvSpPr>
      <dsp:spPr>
        <a:xfrm rot="10800000">
          <a:off x="2145236" y="1003933"/>
          <a:ext cx="7750556" cy="772113"/>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481" tIns="91440" rIns="170688" bIns="91440" numCol="1" spcCol="1270" anchor="ctr" anchorCtr="0">
          <a:noAutofit/>
        </a:bodyPr>
        <a:lstStyle/>
        <a:p>
          <a:pPr lvl="0" algn="l" defTabSz="1066800">
            <a:lnSpc>
              <a:spcPct val="90000"/>
            </a:lnSpc>
            <a:spcBef>
              <a:spcPct val="0"/>
            </a:spcBef>
            <a:spcAft>
              <a:spcPct val="35000"/>
            </a:spcAft>
          </a:pPr>
          <a:r>
            <a:rPr lang="en-GB" sz="2400" kern="1200" dirty="0"/>
            <a:t>What conditions must providers of micro-credentials in your country satisfy?</a:t>
          </a:r>
          <a:endParaRPr lang="en-US" sz="2400" kern="1200" dirty="0"/>
        </a:p>
      </dsp:txBody>
      <dsp:txXfrm rot="10800000">
        <a:off x="2338264" y="1003933"/>
        <a:ext cx="7557528" cy="772113"/>
      </dsp:txXfrm>
    </dsp:sp>
    <dsp:sp modelId="{AA3EFDA3-79FB-4AE9-A4CD-5D927CD1890C}">
      <dsp:nvSpPr>
        <dsp:cNvPr id="0" name=""/>
        <dsp:cNvSpPr/>
      </dsp:nvSpPr>
      <dsp:spPr>
        <a:xfrm>
          <a:off x="1759179" y="1003933"/>
          <a:ext cx="772113" cy="772113"/>
        </a:xfrm>
        <a:prstGeom prst="ellipse">
          <a:avLst/>
        </a:prstGeom>
        <a:solidFill>
          <a:schemeClr val="accent3">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206AC9-ED7B-4594-9637-A53C05571197}">
      <dsp:nvSpPr>
        <dsp:cNvPr id="0" name=""/>
        <dsp:cNvSpPr/>
      </dsp:nvSpPr>
      <dsp:spPr>
        <a:xfrm rot="10800000">
          <a:off x="2145236" y="2006528"/>
          <a:ext cx="7750556" cy="772113"/>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481" tIns="91440" rIns="170688" bIns="91440" numCol="1" spcCol="1270" anchor="ctr" anchorCtr="0">
          <a:noAutofit/>
        </a:bodyPr>
        <a:lstStyle/>
        <a:p>
          <a:pPr lvl="0" algn="l" defTabSz="1066800">
            <a:lnSpc>
              <a:spcPct val="90000"/>
            </a:lnSpc>
            <a:spcBef>
              <a:spcPct val="0"/>
            </a:spcBef>
            <a:spcAft>
              <a:spcPct val="35000"/>
            </a:spcAft>
          </a:pPr>
          <a:r>
            <a:rPr lang="en-GB" sz="2400" kern="1200" dirty="0"/>
            <a:t>What are the conditions/ criteria for inclusion of micro-credentials in your country's </a:t>
          </a:r>
          <a:r>
            <a:rPr lang="en-GB" sz="2400" kern="1200" dirty="0" err="1"/>
            <a:t>NQF</a:t>
          </a:r>
          <a:r>
            <a:rPr lang="en-GB" sz="2400" kern="1200" dirty="0"/>
            <a:t>?</a:t>
          </a:r>
          <a:endParaRPr lang="en-US" sz="2400" kern="1200" dirty="0"/>
        </a:p>
      </dsp:txBody>
      <dsp:txXfrm rot="10800000">
        <a:off x="2338264" y="2006528"/>
        <a:ext cx="7557528" cy="772113"/>
      </dsp:txXfrm>
    </dsp:sp>
    <dsp:sp modelId="{0A2F4D65-BDC0-4F2E-9103-839B221661FE}">
      <dsp:nvSpPr>
        <dsp:cNvPr id="0" name=""/>
        <dsp:cNvSpPr/>
      </dsp:nvSpPr>
      <dsp:spPr>
        <a:xfrm>
          <a:off x="1759179" y="2006528"/>
          <a:ext cx="772113" cy="772113"/>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14ABB2-1033-40F8-807A-410BB8B734F5}">
      <dsp:nvSpPr>
        <dsp:cNvPr id="0" name=""/>
        <dsp:cNvSpPr/>
      </dsp:nvSpPr>
      <dsp:spPr>
        <a:xfrm rot="10800000">
          <a:off x="2145236" y="3009123"/>
          <a:ext cx="7750556" cy="772113"/>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481" tIns="91440" rIns="170688" bIns="91440" numCol="1" spcCol="1270" anchor="ctr" anchorCtr="0">
          <a:noAutofit/>
        </a:bodyPr>
        <a:lstStyle/>
        <a:p>
          <a:pPr lvl="0" algn="l" defTabSz="1066800">
            <a:lnSpc>
              <a:spcPct val="90000"/>
            </a:lnSpc>
            <a:spcBef>
              <a:spcPct val="0"/>
            </a:spcBef>
            <a:spcAft>
              <a:spcPct val="35000"/>
            </a:spcAft>
          </a:pPr>
          <a:r>
            <a:rPr lang="en-GB" sz="2400" b="0" kern="1200" dirty="0"/>
            <a:t>How will micro-credentials be externally quality assured in your country?</a:t>
          </a:r>
          <a:endParaRPr lang="en-US" sz="2400" b="0" kern="1200" dirty="0"/>
        </a:p>
      </dsp:txBody>
      <dsp:txXfrm rot="10800000">
        <a:off x="2338264" y="3009123"/>
        <a:ext cx="7557528" cy="772113"/>
      </dsp:txXfrm>
    </dsp:sp>
    <dsp:sp modelId="{48484F16-4D3B-4522-8908-A861E9726746}">
      <dsp:nvSpPr>
        <dsp:cNvPr id="0" name=""/>
        <dsp:cNvSpPr/>
      </dsp:nvSpPr>
      <dsp:spPr>
        <a:xfrm>
          <a:off x="1759179" y="3009123"/>
          <a:ext cx="772113" cy="772113"/>
        </a:xfrm>
        <a:prstGeom prst="ellipse">
          <a:avLst/>
        </a:prstGeom>
        <a:solidFill>
          <a:schemeClr val="accent5">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D9F46BE-97EA-4BB2-B928-88E6A39618C1}">
      <dsp:nvSpPr>
        <dsp:cNvPr id="0" name=""/>
        <dsp:cNvSpPr/>
      </dsp:nvSpPr>
      <dsp:spPr>
        <a:xfrm rot="10800000">
          <a:off x="2145236" y="4011718"/>
          <a:ext cx="7750556" cy="772113"/>
        </a:xfrm>
        <a:prstGeom prst="homePlat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481" tIns="91440" rIns="170688" bIns="91440" numCol="1" spcCol="1270" anchor="ctr" anchorCtr="0">
          <a:noAutofit/>
        </a:bodyPr>
        <a:lstStyle/>
        <a:p>
          <a:pPr lvl="0" algn="l" defTabSz="1066800">
            <a:lnSpc>
              <a:spcPct val="90000"/>
            </a:lnSpc>
            <a:spcBef>
              <a:spcPct val="0"/>
            </a:spcBef>
            <a:spcAft>
              <a:spcPct val="35000"/>
            </a:spcAft>
          </a:pPr>
          <a:r>
            <a:rPr lang="en-GB" sz="2400" kern="1200" dirty="0"/>
            <a:t>What types of micro-credentials exist or will be recognised in your country?</a:t>
          </a:r>
          <a:endParaRPr lang="en-US" sz="2400" kern="1200" dirty="0"/>
        </a:p>
      </dsp:txBody>
      <dsp:txXfrm rot="10800000">
        <a:off x="2338264" y="4011718"/>
        <a:ext cx="7557528" cy="772113"/>
      </dsp:txXfrm>
    </dsp:sp>
    <dsp:sp modelId="{52D81EB4-6CD3-45CD-B959-26CF64F6413B}">
      <dsp:nvSpPr>
        <dsp:cNvPr id="0" name=""/>
        <dsp:cNvSpPr/>
      </dsp:nvSpPr>
      <dsp:spPr>
        <a:xfrm>
          <a:off x="1759179" y="4011718"/>
          <a:ext cx="772113" cy="772113"/>
        </a:xfrm>
        <a:prstGeom prst="ellipse">
          <a:avLst/>
        </a:prstGeom>
        <a:solidFill>
          <a:schemeClr val="accent6">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2D6979-28DC-44AC-9E1C-ECFEF002899D}">
      <dsp:nvSpPr>
        <dsp:cNvPr id="0" name=""/>
        <dsp:cNvSpPr/>
      </dsp:nvSpPr>
      <dsp:spPr>
        <a:xfrm rot="10800000">
          <a:off x="2145236" y="5014313"/>
          <a:ext cx="7750556" cy="772113"/>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481" tIns="91440" rIns="170688" bIns="91440" numCol="1" spcCol="1270" anchor="ctr" anchorCtr="0">
          <a:noAutofit/>
        </a:bodyPr>
        <a:lstStyle/>
        <a:p>
          <a:pPr lvl="0" algn="l" defTabSz="1066800">
            <a:lnSpc>
              <a:spcPct val="90000"/>
            </a:lnSpc>
            <a:spcBef>
              <a:spcPct val="0"/>
            </a:spcBef>
            <a:spcAft>
              <a:spcPct val="35000"/>
            </a:spcAft>
          </a:pPr>
          <a:r>
            <a:rPr lang="en-GB" sz="2400" kern="1200" dirty="0"/>
            <a:t>What pathways exist in your country for recognition of micro-credentials?</a:t>
          </a:r>
          <a:endParaRPr lang="en-US" sz="2400" kern="1200" dirty="0"/>
        </a:p>
      </dsp:txBody>
      <dsp:txXfrm rot="10800000">
        <a:off x="2338264" y="5014313"/>
        <a:ext cx="7557528" cy="772113"/>
      </dsp:txXfrm>
    </dsp:sp>
    <dsp:sp modelId="{D5B95627-A2AF-4E02-877A-BA3FCE87A154}">
      <dsp:nvSpPr>
        <dsp:cNvPr id="0" name=""/>
        <dsp:cNvSpPr/>
      </dsp:nvSpPr>
      <dsp:spPr>
        <a:xfrm>
          <a:off x="1759179" y="5014313"/>
          <a:ext cx="772113" cy="772113"/>
        </a:xfrm>
        <a:prstGeom prst="ellipse">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6FEE01-69DE-444B-924B-74B98ED63103}">
      <dsp:nvSpPr>
        <dsp:cNvPr id="0" name=""/>
        <dsp:cNvSpPr/>
      </dsp:nvSpPr>
      <dsp:spPr>
        <a:xfrm rot="10800000">
          <a:off x="2187206" y="466"/>
          <a:ext cx="7600950" cy="1090724"/>
        </a:xfrm>
        <a:prstGeom prst="homePlat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979" tIns="106680" rIns="199136" bIns="106680" numCol="1" spcCol="1270" anchor="ctr" anchorCtr="0">
          <a:noAutofit/>
        </a:bodyPr>
        <a:lstStyle/>
        <a:p>
          <a:pPr lvl="0" algn="l" defTabSz="1244600">
            <a:lnSpc>
              <a:spcPct val="90000"/>
            </a:lnSpc>
            <a:spcBef>
              <a:spcPct val="0"/>
            </a:spcBef>
            <a:spcAft>
              <a:spcPct val="35000"/>
            </a:spcAft>
          </a:pPr>
          <a:r>
            <a:rPr lang="en-US" sz="2800" kern="1200" dirty="0"/>
            <a:t>Are you ready to roll up your mat and walk? </a:t>
          </a:r>
        </a:p>
      </dsp:txBody>
      <dsp:txXfrm rot="10800000">
        <a:off x="2459887" y="466"/>
        <a:ext cx="7328269" cy="1090724"/>
      </dsp:txXfrm>
    </dsp:sp>
    <dsp:sp modelId="{C139A1CB-BD33-4FA6-8D2F-9056515F7252}">
      <dsp:nvSpPr>
        <dsp:cNvPr id="0" name=""/>
        <dsp:cNvSpPr/>
      </dsp:nvSpPr>
      <dsp:spPr>
        <a:xfrm>
          <a:off x="1641843" y="466"/>
          <a:ext cx="1090724" cy="1090724"/>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381FC2-B3DD-4E71-B0E8-CAFA07238EEC}">
      <dsp:nvSpPr>
        <dsp:cNvPr id="0" name=""/>
        <dsp:cNvSpPr/>
      </dsp:nvSpPr>
      <dsp:spPr>
        <a:xfrm rot="10800000">
          <a:off x="2187206" y="1363871"/>
          <a:ext cx="7600950" cy="1090724"/>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979" tIns="106680" rIns="199136" bIns="106680" numCol="1" spcCol="1270" anchor="ctr" anchorCtr="0">
          <a:noAutofit/>
        </a:bodyPr>
        <a:lstStyle/>
        <a:p>
          <a:pPr marL="0" lvl="0" indent="0" algn="l" defTabSz="1244600">
            <a:lnSpc>
              <a:spcPct val="90000"/>
            </a:lnSpc>
            <a:spcBef>
              <a:spcPct val="0"/>
            </a:spcBef>
            <a:spcAft>
              <a:spcPct val="35000"/>
            </a:spcAft>
          </a:pPr>
          <a:r>
            <a:rPr lang="en-US" sz="2800" kern="1200" dirty="0"/>
            <a:t>What challenges lie ahead?</a:t>
          </a:r>
        </a:p>
      </dsp:txBody>
      <dsp:txXfrm rot="10800000">
        <a:off x="2459887" y="1363871"/>
        <a:ext cx="7328269" cy="1090724"/>
      </dsp:txXfrm>
    </dsp:sp>
    <dsp:sp modelId="{AA3EFDA3-79FB-4AE9-A4CD-5D927CD1890C}">
      <dsp:nvSpPr>
        <dsp:cNvPr id="0" name=""/>
        <dsp:cNvSpPr/>
      </dsp:nvSpPr>
      <dsp:spPr>
        <a:xfrm>
          <a:off x="1641843" y="1363871"/>
          <a:ext cx="1090724" cy="1090724"/>
        </a:xfrm>
        <a:prstGeom prst="ellips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206AC9-ED7B-4594-9637-A53C05571197}">
      <dsp:nvSpPr>
        <dsp:cNvPr id="0" name=""/>
        <dsp:cNvSpPr/>
      </dsp:nvSpPr>
      <dsp:spPr>
        <a:xfrm rot="10800000">
          <a:off x="2187206" y="2727276"/>
          <a:ext cx="7600950" cy="109072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979" tIns="106680" rIns="199136" bIns="106680" numCol="1" spcCol="1270" anchor="ctr" anchorCtr="0">
          <a:noAutofit/>
        </a:bodyPr>
        <a:lstStyle/>
        <a:p>
          <a:pPr lvl="0" algn="l" defTabSz="1244600">
            <a:lnSpc>
              <a:spcPct val="90000"/>
            </a:lnSpc>
            <a:spcBef>
              <a:spcPct val="0"/>
            </a:spcBef>
            <a:spcAft>
              <a:spcPct val="35000"/>
            </a:spcAft>
          </a:pPr>
          <a:r>
            <a:rPr lang="en-US" sz="2800" kern="1200" dirty="0"/>
            <a:t>How can these challenges be overcome?</a:t>
          </a:r>
        </a:p>
      </dsp:txBody>
      <dsp:txXfrm rot="10800000">
        <a:off x="2459887" y="2727276"/>
        <a:ext cx="7328269" cy="1090724"/>
      </dsp:txXfrm>
    </dsp:sp>
    <dsp:sp modelId="{0A2F4D65-BDC0-4F2E-9103-839B221661FE}">
      <dsp:nvSpPr>
        <dsp:cNvPr id="0" name=""/>
        <dsp:cNvSpPr/>
      </dsp:nvSpPr>
      <dsp:spPr>
        <a:xfrm>
          <a:off x="1641843" y="2727276"/>
          <a:ext cx="1090724" cy="1090724"/>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BA0546C5-AA82-4AEE-868D-CDEC298F5C9B}" type="datetimeFigureOut">
              <a:rPr lang="en-GB" smtClean="0"/>
              <a:t>28/07/2026</a:t>
            </a:fld>
            <a:endParaRPr lang="en-GB"/>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02A63BB7-4D6A-4B89-9461-FF3B0FBA2DA6}" type="slidenum">
              <a:rPr lang="en-GB" smtClean="0"/>
              <a:t>‹#›</a:t>
            </a:fld>
            <a:endParaRPr lang="en-GB"/>
          </a:p>
        </p:txBody>
      </p:sp>
    </p:spTree>
    <p:extLst>
      <p:ext uri="{BB962C8B-B14F-4D97-AF65-F5344CB8AC3E}">
        <p14:creationId xmlns:p14="http://schemas.microsoft.com/office/powerpoint/2010/main" val="961564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2A63BB7-4D6A-4B89-9461-FF3B0FBA2DA6}" type="slidenum">
              <a:rPr lang="en-GB" smtClean="0"/>
              <a:t>1</a:t>
            </a:fld>
            <a:endParaRPr lang="en-GB"/>
          </a:p>
        </p:txBody>
      </p:sp>
    </p:spTree>
    <p:extLst>
      <p:ext uri="{BB962C8B-B14F-4D97-AF65-F5344CB8AC3E}">
        <p14:creationId xmlns:p14="http://schemas.microsoft.com/office/powerpoint/2010/main" val="3916859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nSpc>
                <a:spcPct val="120000"/>
              </a:lnSpc>
              <a:spcAft>
                <a:spcPts val="965"/>
              </a:spcAft>
            </a:pPr>
            <a:r>
              <a:rPr lang="en-GB" sz="1700" dirty="0">
                <a:solidFill>
                  <a:srgbClr val="616264"/>
                </a:solidFill>
                <a:latin typeface="Arial" panose="020B0604020202020204" pitchFamily="34" charset="0"/>
                <a:ea typeface="Calibri" panose="020F0502020204030204" pitchFamily="34" charset="0"/>
              </a:rPr>
              <a:t>MC are relevant for:</a:t>
            </a:r>
          </a:p>
          <a:p>
            <a:pPr marL="285750" indent="-285750">
              <a:lnSpc>
                <a:spcPct val="120000"/>
              </a:lnSpc>
              <a:spcAft>
                <a:spcPts val="965"/>
              </a:spcAft>
              <a:buFontTx/>
              <a:buChar char="-"/>
            </a:pPr>
            <a:r>
              <a:rPr lang="en-GB" sz="1700" dirty="0">
                <a:solidFill>
                  <a:srgbClr val="616264"/>
                </a:solidFill>
                <a:latin typeface="Arial" panose="020B0604020202020204" pitchFamily="34" charset="0"/>
                <a:ea typeface="Calibri" panose="020F0502020204030204" pitchFamily="34" charset="0"/>
              </a:rPr>
              <a:t>All learning settings (formal, non-formal, informal)</a:t>
            </a:r>
          </a:p>
          <a:p>
            <a:pPr marL="285750" indent="-285750">
              <a:lnSpc>
                <a:spcPct val="120000"/>
              </a:lnSpc>
              <a:spcAft>
                <a:spcPts val="965"/>
              </a:spcAft>
              <a:buFontTx/>
              <a:buChar char="-"/>
            </a:pPr>
            <a:r>
              <a:rPr lang="en-GB" sz="1700" dirty="0">
                <a:solidFill>
                  <a:srgbClr val="616264"/>
                </a:solidFill>
                <a:latin typeface="Arial" panose="020B0604020202020204" pitchFamily="34" charset="0"/>
                <a:ea typeface="Calibri" panose="020F0502020204030204" pitchFamily="34" charset="0"/>
              </a:rPr>
              <a:t>Not only for formal learning providers, but also for non-formal and informal learning providers and other types of provides (awarding bodies, assessment centres) </a:t>
            </a:r>
          </a:p>
          <a:p>
            <a:pPr marL="285750" indent="-285750">
              <a:lnSpc>
                <a:spcPct val="120000"/>
              </a:lnSpc>
              <a:spcAft>
                <a:spcPts val="965"/>
              </a:spcAft>
              <a:buFontTx/>
              <a:buChar char="-"/>
            </a:pPr>
            <a:r>
              <a:rPr lang="en-GB" sz="1700" dirty="0">
                <a:solidFill>
                  <a:srgbClr val="616264"/>
                </a:solidFill>
                <a:latin typeface="Arial" panose="020B0604020202020204" pitchFamily="34" charset="0"/>
                <a:ea typeface="Calibri" panose="020F0502020204030204" pitchFamily="34" charset="0"/>
              </a:rPr>
              <a:t>MC principles in line with global and EU definition</a:t>
            </a:r>
          </a:p>
          <a:p>
            <a:pPr marL="285750" indent="-285750">
              <a:lnSpc>
                <a:spcPct val="120000"/>
              </a:lnSpc>
              <a:spcAft>
                <a:spcPts val="965"/>
              </a:spcAft>
              <a:buFontTx/>
              <a:buChar char="-"/>
            </a:pPr>
            <a:r>
              <a:rPr lang="en-GB" sz="1700" dirty="0">
                <a:solidFill>
                  <a:srgbClr val="616264"/>
                </a:solidFill>
                <a:latin typeface="Arial" panose="020B0604020202020204" pitchFamily="34" charset="0"/>
                <a:ea typeface="Calibri" panose="020F0502020204030204" pitchFamily="34" charset="0"/>
              </a:rPr>
              <a:t>The tools for qualifications can apply to MC (credits, NQF, VNFIL, QA standards..)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9C38AD-272E-49C6-9EDF-AC09A3477B4B}" type="slidenum">
              <a:rPr kumimoji="0" lang="en-GB"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4204781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14834-FC6D-EBDD-194C-F3F649C333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356FE9-242E-8A0B-FA3F-C9D9E6AEC7D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237A0AB-30BA-42D7-83DF-0BCAB1430E84}"/>
              </a:ext>
            </a:extLst>
          </p:cNvPr>
          <p:cNvSpPr>
            <a:spLocks noGrp="1"/>
          </p:cNvSpPr>
          <p:nvPr>
            <p:ph type="body" idx="1"/>
          </p:nvPr>
        </p:nvSpPr>
        <p:spPr/>
        <p:txBody>
          <a:bodyPr/>
          <a:lstStyle/>
          <a:p>
            <a:pPr algn="just">
              <a:lnSpc>
                <a:spcPct val="120000"/>
              </a:lnSpc>
              <a:spcAft>
                <a:spcPts val="1000"/>
              </a:spcAft>
            </a:pPr>
            <a:r>
              <a:rPr lang="en-GB" sz="1800" dirty="0">
                <a:solidFill>
                  <a:srgbClr val="616264"/>
                </a:solidFill>
                <a:effectLst/>
                <a:latin typeface="Arial" panose="020B0604020202020204" pitchFamily="34" charset="0"/>
                <a:ea typeface="Calibri" panose="020F0502020204030204" pitchFamily="34" charset="0"/>
              </a:rPr>
              <a:t>Defining a common concept or approach to micro-credentials is crucial to support their implementation as a shared tool</a:t>
            </a:r>
          </a:p>
          <a:p>
            <a:pPr>
              <a:lnSpc>
                <a:spcPct val="120000"/>
              </a:lnSpc>
              <a:spcAft>
                <a:spcPts val="1000"/>
              </a:spcAft>
            </a:pPr>
            <a:endParaRPr lang="en-GB" sz="1800" dirty="0">
              <a:solidFill>
                <a:srgbClr val="616264"/>
              </a:solidFill>
              <a:effectLst/>
              <a:latin typeface="Arial" panose="020B0604020202020204" pitchFamily="34" charset="0"/>
              <a:ea typeface="Calibri" panose="020F0502020204030204" pitchFamily="34" charset="0"/>
            </a:endParaRPr>
          </a:p>
          <a:p>
            <a:pPr>
              <a:lnSpc>
                <a:spcPct val="120000"/>
              </a:lnSpc>
              <a:spcAft>
                <a:spcPts val="1000"/>
              </a:spcAft>
            </a:pPr>
            <a:r>
              <a:rPr lang="en-GB" sz="1800" dirty="0">
                <a:effectLst/>
                <a:latin typeface="Arial" panose="020B0604020202020204" pitchFamily="34" charset="0"/>
                <a:ea typeface="Calibri" panose="020F0502020204030204" pitchFamily="34" charset="0"/>
              </a:rPr>
              <a:t>Micro-credentials are a tool aiming at facilitating recognition of individual’s learning achievements throughout life</a:t>
            </a:r>
          </a:p>
          <a:p>
            <a:pPr>
              <a:lnSpc>
                <a:spcPct val="120000"/>
              </a:lnSpc>
              <a:spcAft>
                <a:spcPts val="1000"/>
              </a:spcAft>
            </a:pPr>
            <a:endParaRPr lang="en-GB" sz="1800" dirty="0">
              <a:solidFill>
                <a:srgbClr val="616264"/>
              </a:solidFill>
              <a:effectLst/>
              <a:latin typeface="Arial" panose="020B0604020202020204" pitchFamily="34" charset="0"/>
              <a:ea typeface="Calibri" panose="020F0502020204030204" pitchFamily="34" charset="0"/>
            </a:endParaRPr>
          </a:p>
          <a:p>
            <a:pPr>
              <a:lnSpc>
                <a:spcPct val="120000"/>
              </a:lnSpc>
              <a:spcAft>
                <a:spcPts val="1000"/>
              </a:spcAft>
            </a:pPr>
            <a:r>
              <a:rPr lang="en-GB" sz="1800" dirty="0">
                <a:solidFill>
                  <a:srgbClr val="616264"/>
                </a:solidFill>
                <a:effectLst/>
                <a:latin typeface="Arial" panose="020B0604020202020204" pitchFamily="34" charset="0"/>
                <a:ea typeface="Calibri" panose="020F0502020204030204" pitchFamily="34" charset="0"/>
              </a:rPr>
              <a:t>The survey results show that the following key components or features of micro-credentials can be highlighted:</a:t>
            </a:r>
          </a:p>
          <a:p>
            <a:pPr marL="342900" lvl="0" indent="-342900">
              <a:lnSpc>
                <a:spcPct val="120000"/>
              </a:lnSpc>
              <a:spcAft>
                <a:spcPts val="1000"/>
              </a:spcAft>
              <a:buFont typeface="Symbol" panose="05050102010706020507" pitchFamily="18" charset="2"/>
              <a:buChar char=""/>
            </a:pPr>
            <a:r>
              <a:rPr lang="en-GB" sz="1800" dirty="0">
                <a:solidFill>
                  <a:srgbClr val="616264"/>
                </a:solidFill>
                <a:effectLst/>
                <a:latin typeface="Arial" panose="020B0604020202020204" pitchFamily="34" charset="0"/>
                <a:ea typeface="Calibri" panose="020F0502020204030204" pitchFamily="34" charset="0"/>
              </a:rPr>
              <a:t>Skill or competence focused</a:t>
            </a:r>
          </a:p>
          <a:p>
            <a:pPr marL="342900" lvl="0" indent="-342900">
              <a:lnSpc>
                <a:spcPct val="120000"/>
              </a:lnSpc>
              <a:spcAft>
                <a:spcPts val="1000"/>
              </a:spcAft>
              <a:buFont typeface="Symbol" panose="05050102010706020507" pitchFamily="18" charset="2"/>
              <a:buChar char=""/>
            </a:pPr>
            <a:r>
              <a:rPr lang="en-GB" sz="1800" dirty="0">
                <a:solidFill>
                  <a:srgbClr val="616264"/>
                </a:solidFill>
                <a:effectLst/>
                <a:latin typeface="Arial" panose="020B0604020202020204" pitchFamily="34" charset="0"/>
                <a:ea typeface="Calibri" panose="020F0502020204030204" pitchFamily="34" charset="0"/>
              </a:rPr>
              <a:t>Standards-based assessment </a:t>
            </a:r>
          </a:p>
          <a:p>
            <a:pPr marL="342900" lvl="0" indent="-342900">
              <a:lnSpc>
                <a:spcPct val="120000"/>
              </a:lnSpc>
              <a:spcAft>
                <a:spcPts val="1000"/>
              </a:spcAft>
              <a:buFont typeface="Symbol" panose="05050102010706020507" pitchFamily="18" charset="2"/>
              <a:buChar char=""/>
            </a:pPr>
            <a:r>
              <a:rPr lang="en-GB" sz="1800" dirty="0">
                <a:solidFill>
                  <a:srgbClr val="616264"/>
                </a:solidFill>
                <a:effectLst/>
                <a:latin typeface="Arial" panose="020B0604020202020204" pitchFamily="34" charset="0"/>
                <a:ea typeface="Calibri" panose="020F0502020204030204" pitchFamily="34" charset="0"/>
              </a:rPr>
              <a:t>Quality </a:t>
            </a:r>
          </a:p>
          <a:p>
            <a:pPr marL="342900" lvl="0" indent="-342900">
              <a:lnSpc>
                <a:spcPct val="120000"/>
              </a:lnSpc>
              <a:spcAft>
                <a:spcPts val="1000"/>
              </a:spcAft>
              <a:buFont typeface="Symbol" panose="05050102010706020507" pitchFamily="18" charset="2"/>
              <a:buChar char=""/>
            </a:pPr>
            <a:r>
              <a:rPr lang="en-GB" sz="1800" dirty="0">
                <a:solidFill>
                  <a:srgbClr val="616264"/>
                </a:solidFill>
                <a:effectLst/>
                <a:latin typeface="Arial" panose="020B0604020202020204" pitchFamily="34" charset="0"/>
                <a:ea typeface="Calibri" panose="020F0502020204030204" pitchFamily="34" charset="0"/>
              </a:rPr>
              <a:t>Recognition</a:t>
            </a:r>
          </a:p>
          <a:p>
            <a:pPr marL="342900" lvl="0" indent="-342900">
              <a:lnSpc>
                <a:spcPct val="120000"/>
              </a:lnSpc>
              <a:spcAft>
                <a:spcPts val="1000"/>
              </a:spcAft>
              <a:buFont typeface="Symbol" panose="05050102010706020507" pitchFamily="18" charset="2"/>
              <a:buChar char=""/>
            </a:pPr>
            <a:endParaRPr lang="en-GB" sz="1800" dirty="0">
              <a:solidFill>
                <a:srgbClr val="616264"/>
              </a:solidFill>
              <a:effectLst/>
              <a:latin typeface="Arial" panose="020B0604020202020204" pitchFamily="34" charset="0"/>
              <a:ea typeface="Calibri" panose="020F0502020204030204" pitchFamily="34" charset="0"/>
            </a:endParaRPr>
          </a:p>
          <a:p>
            <a:r>
              <a:rPr lang="en-GB" sz="1800" dirty="0">
                <a:effectLst/>
                <a:latin typeface="Arial" panose="020B0604020202020204" pitchFamily="34" charset="0"/>
                <a:ea typeface="Calibri" panose="020F0502020204030204" pitchFamily="34" charset="0"/>
              </a:rPr>
              <a:t>Micro-credentials represent learning achievements in a specific skill or competence  </a:t>
            </a:r>
            <a:endParaRPr lang="en-GB" sz="1800" dirty="0">
              <a:solidFill>
                <a:srgbClr val="616264"/>
              </a:solidFill>
              <a:effectLst/>
              <a:latin typeface="Arial" panose="020B0604020202020204" pitchFamily="34" charset="0"/>
              <a:ea typeface="Calibri" panose="020F0502020204030204" pitchFamily="34" charset="0"/>
            </a:endParaRPr>
          </a:p>
          <a:p>
            <a:endParaRPr lang="en-GB" sz="1800" dirty="0">
              <a:solidFill>
                <a:srgbClr val="616264"/>
              </a:solidFill>
              <a:effectLst/>
              <a:latin typeface="Arial" panose="020B0604020202020204" pitchFamily="34" charset="0"/>
              <a:ea typeface="Calibri" panose="020F0502020204030204" pitchFamily="34" charset="0"/>
            </a:endParaRPr>
          </a:p>
          <a:p>
            <a:r>
              <a:rPr lang="en-GB" sz="1800" dirty="0">
                <a:effectLst/>
                <a:latin typeface="Arial" panose="020B0604020202020204" pitchFamily="34" charset="0"/>
                <a:ea typeface="Calibri" panose="020F0502020204030204" pitchFamily="34" charset="0"/>
              </a:rPr>
              <a:t>Micro-credentials represent skill or competency standards used for the assessment  </a:t>
            </a:r>
          </a:p>
          <a:p>
            <a:endParaRPr lang="en-GB" sz="1800" dirty="0">
              <a:solidFill>
                <a:srgbClr val="616264"/>
              </a:solidFill>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616264"/>
                </a:solidFill>
                <a:effectLst/>
                <a:latin typeface="Arial" panose="020B0604020202020204" pitchFamily="34" charset="0"/>
                <a:ea typeface="Calibri" panose="020F0502020204030204" pitchFamily="34" charset="0"/>
              </a:rPr>
              <a:t>Organisations that award micro-credentials are responsible for developing skill/ competence standards, and they have responsibility to ensure that assessment of individual’s learning achievements addresses these standards. These competence standards may need to be validated by external bodies (industry partners, quality assurance agency), where possible. </a:t>
            </a:r>
          </a:p>
          <a:p>
            <a:endParaRPr lang="en-GB" sz="1800" dirty="0">
              <a:solidFill>
                <a:srgbClr val="616264"/>
              </a:solidFill>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616264"/>
                </a:solidFill>
                <a:effectLst/>
                <a:latin typeface="Arial" panose="020B0604020202020204" pitchFamily="34" charset="0"/>
                <a:ea typeface="Calibri" panose="020F0502020204030204" pitchFamily="34" charset="0"/>
                <a:cs typeface="Calibri" panose="020F0502020204030204" pitchFamily="34" charset="0"/>
              </a:rPr>
              <a:t>Micro-credentials can be recognised under the recognition of prior learning process, including through credit recognition and accumulation towards a qualification.</a:t>
            </a:r>
            <a:endParaRPr lang="en-GB" sz="1800" dirty="0">
              <a:solidFill>
                <a:srgbClr val="616264"/>
              </a:solidFill>
              <a:effectLst/>
              <a:latin typeface="Arial" panose="020B0604020202020204" pitchFamily="34" charset="0"/>
              <a:ea typeface="Calibri" panose="020F0502020204030204" pitchFamily="34" charset="0"/>
            </a:endParaRPr>
          </a:p>
          <a:p>
            <a:endParaRPr lang="en-GB" sz="1800" dirty="0">
              <a:solidFill>
                <a:srgbClr val="616264"/>
              </a:solidFill>
              <a:effectLst/>
              <a:latin typeface="Arial" panose="020B060402020202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0092C425-5FF7-2D4A-A098-FE98BE3CF8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9C38AD-272E-49C6-9EDF-AC09A3477B4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6248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2A63BB7-4D6A-4B89-9461-FF3B0FBA2DA6}" type="slidenum">
              <a:rPr lang="en-GB" smtClean="0"/>
              <a:t>9</a:t>
            </a:fld>
            <a:endParaRPr lang="en-GB"/>
          </a:p>
        </p:txBody>
      </p:sp>
    </p:spTree>
    <p:extLst>
      <p:ext uri="{BB962C8B-B14F-4D97-AF65-F5344CB8AC3E}">
        <p14:creationId xmlns:p14="http://schemas.microsoft.com/office/powerpoint/2010/main" val="16919514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772275"/>
            <a:ext cx="12192000" cy="85725"/>
          </a:xfrm>
          <a:custGeom>
            <a:avLst/>
            <a:gdLst/>
            <a:ahLst/>
            <a:cxnLst/>
            <a:rect l="l" t="t" r="r" b="b"/>
            <a:pathLst>
              <a:path w="12192000" h="85725">
                <a:moveTo>
                  <a:pt x="12192000" y="0"/>
                </a:moveTo>
                <a:lnTo>
                  <a:pt x="0" y="0"/>
                </a:lnTo>
                <a:lnTo>
                  <a:pt x="0" y="85725"/>
                </a:lnTo>
                <a:lnTo>
                  <a:pt x="12192000" y="85725"/>
                </a:lnTo>
                <a:lnTo>
                  <a:pt x="12192000" y="0"/>
                </a:lnTo>
                <a:close/>
              </a:path>
            </a:pathLst>
          </a:custGeom>
          <a:solidFill>
            <a:srgbClr val="00A643"/>
          </a:solidFill>
        </p:spPr>
        <p:txBody>
          <a:bodyPr wrap="square" lIns="0" tIns="0" rIns="0" bIns="0" rtlCol="0"/>
          <a:lstStyle/>
          <a:p>
            <a:endParaRPr/>
          </a:p>
        </p:txBody>
      </p:sp>
      <p:sp>
        <p:nvSpPr>
          <p:cNvPr id="17" name="bg object 17"/>
          <p:cNvSpPr/>
          <p:nvPr/>
        </p:nvSpPr>
        <p:spPr>
          <a:xfrm>
            <a:off x="361950" y="6496050"/>
            <a:ext cx="3519804" cy="0"/>
          </a:xfrm>
          <a:custGeom>
            <a:avLst/>
            <a:gdLst/>
            <a:ahLst/>
            <a:cxnLst/>
            <a:rect l="l" t="t" r="r" b="b"/>
            <a:pathLst>
              <a:path w="3519804">
                <a:moveTo>
                  <a:pt x="0" y="0"/>
                </a:moveTo>
                <a:lnTo>
                  <a:pt x="3519804" y="0"/>
                </a:lnTo>
              </a:path>
            </a:pathLst>
          </a:custGeom>
          <a:ln w="19050">
            <a:solidFill>
              <a:srgbClr val="23282A"/>
            </a:solidFill>
          </a:ln>
        </p:spPr>
        <p:txBody>
          <a:bodyPr wrap="square" lIns="0" tIns="0" rIns="0" bIns="0" rtlCol="0"/>
          <a:lstStyle/>
          <a:p>
            <a:endParaRPr/>
          </a:p>
        </p:txBody>
      </p:sp>
      <p:sp>
        <p:nvSpPr>
          <p:cNvPr id="18" name="bg object 18"/>
          <p:cNvSpPr/>
          <p:nvPr/>
        </p:nvSpPr>
        <p:spPr>
          <a:xfrm>
            <a:off x="1239583" y="290169"/>
            <a:ext cx="180975" cy="169545"/>
          </a:xfrm>
          <a:custGeom>
            <a:avLst/>
            <a:gdLst/>
            <a:ahLst/>
            <a:cxnLst/>
            <a:rect l="l" t="t" r="r" b="b"/>
            <a:pathLst>
              <a:path w="180975" h="169545">
                <a:moveTo>
                  <a:pt x="180644" y="0"/>
                </a:moveTo>
                <a:lnTo>
                  <a:pt x="0" y="0"/>
                </a:lnTo>
                <a:lnTo>
                  <a:pt x="0" y="55892"/>
                </a:lnTo>
                <a:lnTo>
                  <a:pt x="0" y="168935"/>
                </a:lnTo>
                <a:lnTo>
                  <a:pt x="69430" y="168935"/>
                </a:lnTo>
                <a:lnTo>
                  <a:pt x="69430" y="55892"/>
                </a:lnTo>
                <a:lnTo>
                  <a:pt x="180644" y="55892"/>
                </a:lnTo>
                <a:lnTo>
                  <a:pt x="180644" y="0"/>
                </a:lnTo>
                <a:close/>
              </a:path>
            </a:pathLst>
          </a:custGeom>
          <a:solidFill>
            <a:srgbClr val="24282A"/>
          </a:solidFill>
        </p:spPr>
        <p:txBody>
          <a:bodyPr wrap="square" lIns="0" tIns="0" rIns="0" bIns="0" rtlCol="0"/>
          <a:lstStyle/>
          <a:p>
            <a:endParaRPr/>
          </a:p>
        </p:txBody>
      </p:sp>
      <p:pic>
        <p:nvPicPr>
          <p:cNvPr id="19" name="bg object 19"/>
          <p:cNvPicPr/>
          <p:nvPr/>
        </p:nvPicPr>
        <p:blipFill>
          <a:blip r:embed="rId2" cstate="print"/>
          <a:stretch>
            <a:fillRect/>
          </a:stretch>
        </p:blipFill>
        <p:spPr>
          <a:xfrm>
            <a:off x="362900" y="181686"/>
            <a:ext cx="834840" cy="360542"/>
          </a:xfrm>
          <a:prstGeom prst="rect">
            <a:avLst/>
          </a:prstGeom>
        </p:spPr>
      </p:pic>
      <p:sp>
        <p:nvSpPr>
          <p:cNvPr id="20" name="bg object 20"/>
          <p:cNvSpPr/>
          <p:nvPr/>
        </p:nvSpPr>
        <p:spPr>
          <a:xfrm>
            <a:off x="1239583" y="184746"/>
            <a:ext cx="188595" cy="106045"/>
          </a:xfrm>
          <a:custGeom>
            <a:avLst/>
            <a:gdLst/>
            <a:ahLst/>
            <a:cxnLst/>
            <a:rect l="l" t="t" r="r" b="b"/>
            <a:pathLst>
              <a:path w="188594" h="106045">
                <a:moveTo>
                  <a:pt x="188315" y="0"/>
                </a:moveTo>
                <a:lnTo>
                  <a:pt x="0" y="0"/>
                </a:lnTo>
                <a:lnTo>
                  <a:pt x="0" y="55880"/>
                </a:lnTo>
                <a:lnTo>
                  <a:pt x="0" y="105422"/>
                </a:lnTo>
                <a:lnTo>
                  <a:pt x="69430" y="105422"/>
                </a:lnTo>
                <a:lnTo>
                  <a:pt x="69430" y="55880"/>
                </a:lnTo>
                <a:lnTo>
                  <a:pt x="188315" y="55880"/>
                </a:lnTo>
                <a:lnTo>
                  <a:pt x="188315" y="0"/>
                </a:lnTo>
                <a:close/>
              </a:path>
            </a:pathLst>
          </a:custGeom>
          <a:solidFill>
            <a:srgbClr val="24282A"/>
          </a:solidFill>
        </p:spPr>
        <p:txBody>
          <a:bodyPr wrap="square" lIns="0" tIns="0" rIns="0" bIns="0" rtlCol="0"/>
          <a:lstStyle/>
          <a:p>
            <a:endParaRPr/>
          </a:p>
        </p:txBody>
      </p:sp>
      <p:pic>
        <p:nvPicPr>
          <p:cNvPr id="21" name="bg object 21"/>
          <p:cNvPicPr/>
          <p:nvPr/>
        </p:nvPicPr>
        <p:blipFill>
          <a:blip r:embed="rId3" cstate="print"/>
          <a:stretch>
            <a:fillRect/>
          </a:stretch>
        </p:blipFill>
        <p:spPr>
          <a:xfrm>
            <a:off x="6096000" y="-1"/>
            <a:ext cx="6096000" cy="6858000"/>
          </a:xfrm>
          <a:prstGeom prst="rect">
            <a:avLst/>
          </a:prstGeom>
        </p:spPr>
      </p:pic>
      <p:sp>
        <p:nvSpPr>
          <p:cNvPr id="2" name="Holder 2"/>
          <p:cNvSpPr>
            <a:spLocks noGrp="1"/>
          </p:cNvSpPr>
          <p:nvPr>
            <p:ph type="ctrTitle"/>
          </p:nvPr>
        </p:nvSpPr>
        <p:spPr>
          <a:xfrm>
            <a:off x="439102" y="1732407"/>
            <a:ext cx="2149475" cy="2152650"/>
          </a:xfrm>
          <a:prstGeom prst="rect">
            <a:avLst/>
          </a:prstGeom>
        </p:spPr>
        <p:txBody>
          <a:bodyPr wrap="square" lIns="0" tIns="0" rIns="0" bIns="0">
            <a:spAutoFit/>
          </a:bodyPr>
          <a:lstStyle>
            <a:lvl1pPr>
              <a:defRPr sz="3600" b="1" i="0">
                <a:solidFill>
                  <a:srgbClr val="00A643"/>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850" b="0" i="0">
                <a:solidFill>
                  <a:srgbClr val="23282A"/>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A325449E-F9CD-40E6-86B9-10CB72F1EFA8}" type="datetime1">
              <a:rPr lang="en-US" smtClean="0"/>
              <a:t>7/28/2026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00A64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850" b="0" i="0">
                <a:solidFill>
                  <a:srgbClr val="23282A"/>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CADA18F5-3293-486F-B814-58E3675330D8}" type="datetime1">
              <a:rPr lang="en-US" smtClean="0"/>
              <a:t>7/28/2026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00A643"/>
                </a:solidFill>
                <a:latin typeface="Arial"/>
                <a:cs typeface="Arial"/>
              </a:defRPr>
            </a:lvl1pPr>
          </a:lstStyle>
          <a:p>
            <a:endParaRPr/>
          </a:p>
        </p:txBody>
      </p:sp>
      <p:sp>
        <p:nvSpPr>
          <p:cNvPr id="3" name="Holder 3"/>
          <p:cNvSpPr>
            <a:spLocks noGrp="1"/>
          </p:cNvSpPr>
          <p:nvPr>
            <p:ph sz="half" idx="2"/>
          </p:nvPr>
        </p:nvSpPr>
        <p:spPr>
          <a:xfrm>
            <a:off x="359409" y="1714539"/>
            <a:ext cx="5138420" cy="4146550"/>
          </a:xfrm>
          <a:prstGeom prst="rect">
            <a:avLst/>
          </a:prstGeom>
        </p:spPr>
        <p:txBody>
          <a:bodyPr wrap="square" lIns="0" tIns="0" rIns="0" bIns="0">
            <a:spAutoFit/>
          </a:bodyPr>
          <a:lstStyle>
            <a:lvl1pPr>
              <a:defRPr sz="2450" b="0" i="0">
                <a:solidFill>
                  <a:srgbClr val="23282A"/>
                </a:solidFill>
                <a:latin typeface="Calibri"/>
                <a:cs typeface="Calibri"/>
              </a:defRPr>
            </a:lvl1pPr>
          </a:lstStyle>
          <a:p>
            <a:endParaRPr/>
          </a:p>
        </p:txBody>
      </p:sp>
      <p:sp>
        <p:nvSpPr>
          <p:cNvPr id="4" name="Holder 4"/>
          <p:cNvSpPr>
            <a:spLocks noGrp="1"/>
          </p:cNvSpPr>
          <p:nvPr>
            <p:ph sz="half" idx="3"/>
          </p:nvPr>
        </p:nvSpPr>
        <p:spPr>
          <a:xfrm>
            <a:off x="6510401" y="2090737"/>
            <a:ext cx="5476875" cy="4371975"/>
          </a:xfrm>
          <a:prstGeom prst="rect">
            <a:avLst/>
          </a:prstGeom>
        </p:spPr>
        <p:txBody>
          <a:bodyPr wrap="square" lIns="0" tIns="0" rIns="0" bIns="0">
            <a:spAutoFit/>
          </a:bodyPr>
          <a:lstStyle>
            <a:lvl1pPr>
              <a:defRPr b="0" i="0">
                <a:solidFill>
                  <a:schemeClr val="tx1"/>
                </a:solidFil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53669C28-3C4D-48D8-89D0-FC0F68517888}" type="datetime1">
              <a:rPr lang="en-US" smtClean="0"/>
              <a:t>7/28/2026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772275"/>
          </a:xfrm>
          <a:custGeom>
            <a:avLst/>
            <a:gdLst/>
            <a:ahLst/>
            <a:cxnLst/>
            <a:rect l="l" t="t" r="r" b="b"/>
            <a:pathLst>
              <a:path w="12192000" h="6772275">
                <a:moveTo>
                  <a:pt x="0" y="6772275"/>
                </a:moveTo>
                <a:lnTo>
                  <a:pt x="12192000" y="6772275"/>
                </a:lnTo>
                <a:lnTo>
                  <a:pt x="12192000" y="0"/>
                </a:lnTo>
                <a:lnTo>
                  <a:pt x="0" y="0"/>
                </a:lnTo>
                <a:lnTo>
                  <a:pt x="0" y="6772275"/>
                </a:lnTo>
                <a:close/>
              </a:path>
            </a:pathLst>
          </a:custGeom>
          <a:solidFill>
            <a:srgbClr val="A2F6FF"/>
          </a:solidFill>
        </p:spPr>
        <p:txBody>
          <a:bodyPr wrap="square" lIns="0" tIns="0" rIns="0" bIns="0" rtlCol="0"/>
          <a:lstStyle/>
          <a:p>
            <a:endParaRPr/>
          </a:p>
        </p:txBody>
      </p:sp>
      <p:sp>
        <p:nvSpPr>
          <p:cNvPr id="17" name="bg object 17"/>
          <p:cNvSpPr/>
          <p:nvPr/>
        </p:nvSpPr>
        <p:spPr>
          <a:xfrm>
            <a:off x="0" y="6772275"/>
            <a:ext cx="12192000" cy="85725"/>
          </a:xfrm>
          <a:custGeom>
            <a:avLst/>
            <a:gdLst/>
            <a:ahLst/>
            <a:cxnLst/>
            <a:rect l="l" t="t" r="r" b="b"/>
            <a:pathLst>
              <a:path w="12192000" h="85725">
                <a:moveTo>
                  <a:pt x="12192000" y="0"/>
                </a:moveTo>
                <a:lnTo>
                  <a:pt x="0" y="0"/>
                </a:lnTo>
                <a:lnTo>
                  <a:pt x="0" y="85725"/>
                </a:lnTo>
                <a:lnTo>
                  <a:pt x="12192000" y="85725"/>
                </a:lnTo>
                <a:lnTo>
                  <a:pt x="12192000" y="0"/>
                </a:lnTo>
                <a:close/>
              </a:path>
            </a:pathLst>
          </a:custGeom>
          <a:solidFill>
            <a:srgbClr val="00A643"/>
          </a:solidFill>
        </p:spPr>
        <p:txBody>
          <a:bodyPr wrap="square" lIns="0" tIns="0" rIns="0" bIns="0" rtlCol="0"/>
          <a:lstStyle/>
          <a:p>
            <a:endParaRPr/>
          </a:p>
        </p:txBody>
      </p:sp>
      <p:sp>
        <p:nvSpPr>
          <p:cNvPr id="18" name="bg object 18"/>
          <p:cNvSpPr/>
          <p:nvPr/>
        </p:nvSpPr>
        <p:spPr>
          <a:xfrm>
            <a:off x="361950" y="6496050"/>
            <a:ext cx="3519804" cy="0"/>
          </a:xfrm>
          <a:custGeom>
            <a:avLst/>
            <a:gdLst/>
            <a:ahLst/>
            <a:cxnLst/>
            <a:rect l="l" t="t" r="r" b="b"/>
            <a:pathLst>
              <a:path w="3519804">
                <a:moveTo>
                  <a:pt x="0" y="0"/>
                </a:moveTo>
                <a:lnTo>
                  <a:pt x="3519804" y="0"/>
                </a:lnTo>
              </a:path>
            </a:pathLst>
          </a:custGeom>
          <a:ln w="19050">
            <a:solidFill>
              <a:srgbClr val="23282A"/>
            </a:solidFill>
          </a:ln>
        </p:spPr>
        <p:txBody>
          <a:bodyPr wrap="square" lIns="0" tIns="0" rIns="0" bIns="0" rtlCol="0"/>
          <a:lstStyle/>
          <a:p>
            <a:endParaRPr/>
          </a:p>
        </p:txBody>
      </p:sp>
      <p:sp>
        <p:nvSpPr>
          <p:cNvPr id="19" name="bg object 19"/>
          <p:cNvSpPr/>
          <p:nvPr/>
        </p:nvSpPr>
        <p:spPr>
          <a:xfrm>
            <a:off x="1239583" y="290169"/>
            <a:ext cx="180975" cy="169545"/>
          </a:xfrm>
          <a:custGeom>
            <a:avLst/>
            <a:gdLst/>
            <a:ahLst/>
            <a:cxnLst/>
            <a:rect l="l" t="t" r="r" b="b"/>
            <a:pathLst>
              <a:path w="180975" h="169545">
                <a:moveTo>
                  <a:pt x="180644" y="0"/>
                </a:moveTo>
                <a:lnTo>
                  <a:pt x="0" y="0"/>
                </a:lnTo>
                <a:lnTo>
                  <a:pt x="0" y="55892"/>
                </a:lnTo>
                <a:lnTo>
                  <a:pt x="0" y="168935"/>
                </a:lnTo>
                <a:lnTo>
                  <a:pt x="69430" y="168935"/>
                </a:lnTo>
                <a:lnTo>
                  <a:pt x="69430" y="55892"/>
                </a:lnTo>
                <a:lnTo>
                  <a:pt x="180644" y="55892"/>
                </a:lnTo>
                <a:lnTo>
                  <a:pt x="180644" y="0"/>
                </a:lnTo>
                <a:close/>
              </a:path>
            </a:pathLst>
          </a:custGeom>
          <a:solidFill>
            <a:srgbClr val="24282A"/>
          </a:solidFill>
        </p:spPr>
        <p:txBody>
          <a:bodyPr wrap="square" lIns="0" tIns="0" rIns="0" bIns="0" rtlCol="0"/>
          <a:lstStyle/>
          <a:p>
            <a:endParaRPr/>
          </a:p>
        </p:txBody>
      </p:sp>
      <p:pic>
        <p:nvPicPr>
          <p:cNvPr id="20" name="bg object 20"/>
          <p:cNvPicPr/>
          <p:nvPr/>
        </p:nvPicPr>
        <p:blipFill>
          <a:blip r:embed="rId2" cstate="print"/>
          <a:stretch>
            <a:fillRect/>
          </a:stretch>
        </p:blipFill>
        <p:spPr>
          <a:xfrm>
            <a:off x="362900" y="181686"/>
            <a:ext cx="834840" cy="360542"/>
          </a:xfrm>
          <a:prstGeom prst="rect">
            <a:avLst/>
          </a:prstGeom>
        </p:spPr>
      </p:pic>
      <p:sp>
        <p:nvSpPr>
          <p:cNvPr id="21" name="bg object 21"/>
          <p:cNvSpPr/>
          <p:nvPr/>
        </p:nvSpPr>
        <p:spPr>
          <a:xfrm>
            <a:off x="1239583" y="184746"/>
            <a:ext cx="188595" cy="106045"/>
          </a:xfrm>
          <a:custGeom>
            <a:avLst/>
            <a:gdLst/>
            <a:ahLst/>
            <a:cxnLst/>
            <a:rect l="l" t="t" r="r" b="b"/>
            <a:pathLst>
              <a:path w="188594" h="106045">
                <a:moveTo>
                  <a:pt x="188315" y="0"/>
                </a:moveTo>
                <a:lnTo>
                  <a:pt x="0" y="0"/>
                </a:lnTo>
                <a:lnTo>
                  <a:pt x="0" y="55880"/>
                </a:lnTo>
                <a:lnTo>
                  <a:pt x="0" y="105422"/>
                </a:lnTo>
                <a:lnTo>
                  <a:pt x="69430" y="105422"/>
                </a:lnTo>
                <a:lnTo>
                  <a:pt x="69430" y="55880"/>
                </a:lnTo>
                <a:lnTo>
                  <a:pt x="188315" y="55880"/>
                </a:lnTo>
                <a:lnTo>
                  <a:pt x="188315" y="0"/>
                </a:lnTo>
                <a:close/>
              </a:path>
            </a:pathLst>
          </a:custGeom>
          <a:solidFill>
            <a:srgbClr val="24282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00A64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0A5A4CD3-D780-4C37-92A3-8E3A11DBA5DF}" type="datetime1">
              <a:rPr lang="en-US" smtClean="0"/>
              <a:t>7/28/2026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B18F6E39-9236-4D2F-8AF5-DC918721BC04}" type="datetime1">
              <a:rPr lang="en-US" smtClean="0"/>
              <a:t>7/28/2026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261A9150-DCDC-4714-9AFE-14F48CEE772A}"/>
              </a:ext>
            </a:extLst>
          </p:cNvPr>
          <p:cNvSpPr>
            <a:spLocks noGrp="1"/>
          </p:cNvSpPr>
          <p:nvPr>
            <p:ph type="pic" sz="quarter" idx="12"/>
          </p:nvPr>
        </p:nvSpPr>
        <p:spPr>
          <a:xfrm>
            <a:off x="4367808" y="0"/>
            <a:ext cx="7824192" cy="6858000"/>
          </a:xfrm>
          <a:custGeom>
            <a:avLst/>
            <a:gdLst>
              <a:gd name="connsiteX0" fmla="*/ 4381580 w 5868144"/>
              <a:gd name="connsiteY0" fmla="*/ 0 h 5143500"/>
              <a:gd name="connsiteX1" fmla="*/ 5868144 w 5868144"/>
              <a:gd name="connsiteY1" fmla="*/ 0 h 5143500"/>
              <a:gd name="connsiteX2" fmla="*/ 5868144 w 5868144"/>
              <a:gd name="connsiteY2" fmla="*/ 5143500 h 5143500"/>
              <a:gd name="connsiteX3" fmla="*/ 5322399 w 5868144"/>
              <a:gd name="connsiteY3" fmla="*/ 5143500 h 5143500"/>
              <a:gd name="connsiteX4" fmla="*/ 5299641 w 5868144"/>
              <a:gd name="connsiteY4" fmla="*/ 5126114 h 5143500"/>
              <a:gd name="connsiteX5" fmla="*/ 5276883 w 5868144"/>
              <a:gd name="connsiteY5" fmla="*/ 5143500 h 5143500"/>
              <a:gd name="connsiteX6" fmla="*/ 2792145 w 5868144"/>
              <a:gd name="connsiteY6" fmla="*/ 5143500 h 5143500"/>
              <a:gd name="connsiteX7" fmla="*/ 3275390 w 5868144"/>
              <a:gd name="connsiteY7" fmla="*/ 3579725 h 5143500"/>
              <a:gd name="connsiteX8" fmla="*/ 0 w 5868144"/>
              <a:gd name="connsiteY8" fmla="*/ 1077586 h 5143500"/>
              <a:gd name="connsiteX9" fmla="*/ 4048585 w 5868144"/>
              <a:gd name="connsiteY9" fmla="*/ 1077615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43500">
                <a:moveTo>
                  <a:pt x="4381580" y="0"/>
                </a:moveTo>
                <a:lnTo>
                  <a:pt x="5868144" y="0"/>
                </a:lnTo>
                <a:lnTo>
                  <a:pt x="5868144" y="5143500"/>
                </a:lnTo>
                <a:lnTo>
                  <a:pt x="5322399" y="5143500"/>
                </a:lnTo>
                <a:lnTo>
                  <a:pt x="5299641" y="5126114"/>
                </a:lnTo>
                <a:lnTo>
                  <a:pt x="5276883" y="5143500"/>
                </a:lnTo>
                <a:lnTo>
                  <a:pt x="2792145" y="5143500"/>
                </a:lnTo>
                <a:lnTo>
                  <a:pt x="3275390" y="3579725"/>
                </a:lnTo>
                <a:lnTo>
                  <a:pt x="0" y="1077586"/>
                </a:lnTo>
                <a:lnTo>
                  <a:pt x="4048585" y="1077615"/>
                </a:lnTo>
                <a:close/>
              </a:path>
            </a:pathLst>
          </a:custGeom>
          <a:solidFill>
            <a:schemeClr val="bg1">
              <a:lumMod val="85000"/>
            </a:schemeClr>
          </a:solidFill>
        </p:spPr>
        <p:txBody>
          <a:bodyPr wrap="square" rIns="360000" anchor="ctr">
            <a:noAutofit/>
          </a:bodyPr>
          <a:lstStyle>
            <a:lvl1pPr algn="r">
              <a:defRPr/>
            </a:lvl1pPr>
          </a:lstStyle>
          <a:p>
            <a:endParaRPr lang="en-GB"/>
          </a:p>
        </p:txBody>
      </p:sp>
      <p:pic>
        <p:nvPicPr>
          <p:cNvPr id="12" name="Picture 11">
            <a:extLst>
              <a:ext uri="{FF2B5EF4-FFF2-40B4-BE49-F238E27FC236}">
                <a16:creationId xmlns:a16="http://schemas.microsoft.com/office/drawing/2014/main" id="{899118AF-EBC4-4B22-8C3E-5A5F513AD2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475" y="18664"/>
            <a:ext cx="2367455" cy="1916105"/>
          </a:xfrm>
          <a:prstGeom prst="rect">
            <a:avLst/>
          </a:prstGeom>
        </p:spPr>
      </p:pic>
      <p:grpSp>
        <p:nvGrpSpPr>
          <p:cNvPr id="13" name="Group 12">
            <a:extLst>
              <a:ext uri="{FF2B5EF4-FFF2-40B4-BE49-F238E27FC236}">
                <a16:creationId xmlns:a16="http://schemas.microsoft.com/office/drawing/2014/main" id="{E560BBEA-C99D-4270-ACDF-0B688598F013}"/>
              </a:ext>
            </a:extLst>
          </p:cNvPr>
          <p:cNvGrpSpPr/>
          <p:nvPr userDrawn="1"/>
        </p:nvGrpSpPr>
        <p:grpSpPr>
          <a:xfrm>
            <a:off x="285714" y="1858419"/>
            <a:ext cx="3613575" cy="1917275"/>
            <a:chOff x="176857" y="1420444"/>
            <a:chExt cx="3394376" cy="1800972"/>
          </a:xfrm>
        </p:grpSpPr>
        <p:pic>
          <p:nvPicPr>
            <p:cNvPr id="14" name="Picture 13">
              <a:extLst>
                <a:ext uri="{FF2B5EF4-FFF2-40B4-BE49-F238E27FC236}">
                  <a16:creationId xmlns:a16="http://schemas.microsoft.com/office/drawing/2014/main" id="{46E53BF5-1C73-4813-BA4F-1D9B1B5CC524}"/>
                </a:ext>
              </a:extLst>
            </p:cNvPr>
            <p:cNvPicPr>
              <a:picLocks noChangeAspect="1"/>
            </p:cNvPicPr>
            <p:nvPr/>
          </p:nvPicPr>
          <p:blipFill rotWithShape="1">
            <a:blip r:embed="rId3">
              <a:extLst>
                <a:ext uri="{28A0092B-C50C-407E-A947-70E740481C1C}">
                  <a14:useLocalDpi xmlns:a14="http://schemas.microsoft.com/office/drawing/2010/main" val="0"/>
                </a:ext>
              </a:extLst>
            </a:blip>
            <a:srcRect l="3773" t="31958" r="66264" b="57413"/>
            <a:stretch/>
          </p:blipFill>
          <p:spPr>
            <a:xfrm>
              <a:off x="176857" y="1420444"/>
              <a:ext cx="2738959" cy="546705"/>
            </a:xfrm>
            <a:prstGeom prst="rect">
              <a:avLst/>
            </a:prstGeom>
          </p:spPr>
        </p:pic>
        <p:pic>
          <p:nvPicPr>
            <p:cNvPr id="15" name="Picture 14">
              <a:extLst>
                <a:ext uri="{FF2B5EF4-FFF2-40B4-BE49-F238E27FC236}">
                  <a16:creationId xmlns:a16="http://schemas.microsoft.com/office/drawing/2014/main" id="{D8B5A496-E524-4D10-BE19-37D1C557D9D9}"/>
                </a:ext>
              </a:extLst>
            </p:cNvPr>
            <p:cNvPicPr>
              <a:picLocks noChangeAspect="1"/>
            </p:cNvPicPr>
            <p:nvPr/>
          </p:nvPicPr>
          <p:blipFill rotWithShape="1">
            <a:blip r:embed="rId3">
              <a:extLst>
                <a:ext uri="{28A0092B-C50C-407E-A947-70E740481C1C}">
                  <a14:useLocalDpi xmlns:a14="http://schemas.microsoft.com/office/drawing/2010/main" val="0"/>
                </a:ext>
              </a:extLst>
            </a:blip>
            <a:srcRect l="33418" t="31099" r="39011" b="56950"/>
            <a:stretch/>
          </p:blipFill>
          <p:spPr>
            <a:xfrm>
              <a:off x="317080" y="1985777"/>
              <a:ext cx="2520281" cy="614710"/>
            </a:xfrm>
            <a:prstGeom prst="rect">
              <a:avLst/>
            </a:prstGeom>
          </p:spPr>
        </p:pic>
        <p:pic>
          <p:nvPicPr>
            <p:cNvPr id="16" name="Picture 15">
              <a:extLst>
                <a:ext uri="{FF2B5EF4-FFF2-40B4-BE49-F238E27FC236}">
                  <a16:creationId xmlns:a16="http://schemas.microsoft.com/office/drawing/2014/main" id="{EAFA6E2E-4729-45CE-8759-EA45A67DADB2}"/>
                </a:ext>
              </a:extLst>
            </p:cNvPr>
            <p:cNvPicPr>
              <a:picLocks noChangeAspect="1"/>
            </p:cNvPicPr>
            <p:nvPr/>
          </p:nvPicPr>
          <p:blipFill rotWithShape="1">
            <a:blip r:embed="rId3">
              <a:extLst>
                <a:ext uri="{28A0092B-C50C-407E-A947-70E740481C1C}">
                  <a14:useLocalDpi xmlns:a14="http://schemas.microsoft.com/office/drawing/2010/main" val="0"/>
                </a:ext>
              </a:extLst>
            </a:blip>
            <a:srcRect l="60271" t="30718" r="3108" b="57104"/>
            <a:stretch/>
          </p:blipFill>
          <p:spPr>
            <a:xfrm>
              <a:off x="223675" y="2595006"/>
              <a:ext cx="3347558" cy="626410"/>
            </a:xfrm>
            <a:prstGeom prst="rect">
              <a:avLst/>
            </a:prstGeom>
          </p:spPr>
        </p:pic>
      </p:grpSp>
      <p:sp>
        <p:nvSpPr>
          <p:cNvPr id="18" name="Text Placeholder 17">
            <a:extLst>
              <a:ext uri="{FF2B5EF4-FFF2-40B4-BE49-F238E27FC236}">
                <a16:creationId xmlns:a16="http://schemas.microsoft.com/office/drawing/2014/main" id="{1677D912-BC17-44AB-A788-A13D546F5A53}"/>
              </a:ext>
            </a:extLst>
          </p:cNvPr>
          <p:cNvSpPr>
            <a:spLocks noGrp="1"/>
          </p:cNvSpPr>
          <p:nvPr>
            <p:ph type="body" sz="quarter" idx="10"/>
          </p:nvPr>
        </p:nvSpPr>
        <p:spPr>
          <a:xfrm>
            <a:off x="464618" y="3863387"/>
            <a:ext cx="5609167" cy="717549"/>
          </a:xfrm>
        </p:spPr>
        <p:txBody>
          <a:bodyPr>
            <a:normAutofit/>
          </a:bodyPr>
          <a:lstStyle>
            <a:lvl1pPr>
              <a:defRPr sz="2400">
                <a:solidFill>
                  <a:schemeClr val="bg1"/>
                </a:solidFill>
              </a:defRPr>
            </a:lvl1pPr>
          </a:lstStyle>
          <a:p>
            <a:pPr lvl="0"/>
            <a:r>
              <a:rPr lang="en-US" dirty="0"/>
              <a:t>Edit Master text styles</a:t>
            </a:r>
          </a:p>
        </p:txBody>
      </p:sp>
      <p:pic>
        <p:nvPicPr>
          <p:cNvPr id="20" name="Picture 19">
            <a:extLst>
              <a:ext uri="{FF2B5EF4-FFF2-40B4-BE49-F238E27FC236}">
                <a16:creationId xmlns:a16="http://schemas.microsoft.com/office/drawing/2014/main" id="{5BD02FE3-86AB-483A-B562-293D40B29DD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1311" y="5555952"/>
            <a:ext cx="1416235" cy="1146233"/>
          </a:xfrm>
          <a:prstGeom prst="rect">
            <a:avLst/>
          </a:prstGeom>
        </p:spPr>
      </p:pic>
      <p:sp>
        <p:nvSpPr>
          <p:cNvPr id="23" name="Text Placeholder 22">
            <a:extLst>
              <a:ext uri="{FF2B5EF4-FFF2-40B4-BE49-F238E27FC236}">
                <a16:creationId xmlns:a16="http://schemas.microsoft.com/office/drawing/2014/main" id="{0F45A45B-EBBF-4A9F-BBCD-CF5435CE63EC}"/>
              </a:ext>
            </a:extLst>
          </p:cNvPr>
          <p:cNvSpPr>
            <a:spLocks noGrp="1"/>
          </p:cNvSpPr>
          <p:nvPr>
            <p:ph type="body" sz="quarter" idx="11"/>
          </p:nvPr>
        </p:nvSpPr>
        <p:spPr>
          <a:xfrm>
            <a:off x="464618" y="4802718"/>
            <a:ext cx="5630333" cy="641349"/>
          </a:xfrm>
        </p:spPr>
        <p:txBody>
          <a:bodyPr>
            <a:normAutofit/>
          </a:bodyPr>
          <a:lstStyle>
            <a:lvl1pPr>
              <a:spcBef>
                <a:spcPts val="0"/>
              </a:spcBef>
              <a:spcAft>
                <a:spcPts val="0"/>
              </a:spcAft>
              <a:defRPr sz="1867">
                <a:solidFill>
                  <a:schemeClr val="bg1"/>
                </a:solidFill>
              </a:defRPr>
            </a:lvl1pPr>
          </a:lstStyle>
          <a:p>
            <a:pPr lvl="0"/>
            <a:r>
              <a:rPr lang="en-US" dirty="0"/>
              <a:t>Edit Master text styles</a:t>
            </a:r>
          </a:p>
        </p:txBody>
      </p:sp>
    </p:spTree>
    <p:extLst>
      <p:ext uri="{BB962C8B-B14F-4D97-AF65-F5344CB8AC3E}">
        <p14:creationId xmlns:p14="http://schemas.microsoft.com/office/powerpoint/2010/main" val="403860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pos="43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tement slide">
    <p:bg>
      <p:bgPr>
        <a:solidFill>
          <a:schemeClr val="tx2"/>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0846FA30-1325-4C98-946E-11F497CFBE4A}"/>
              </a:ext>
            </a:extLst>
          </p:cNvPr>
          <p:cNvSpPr/>
          <p:nvPr userDrawn="1"/>
        </p:nvSpPr>
        <p:spPr>
          <a:xfrm>
            <a:off x="4463423" y="-2379"/>
            <a:ext cx="7724043" cy="6860380"/>
          </a:xfrm>
          <a:custGeom>
            <a:avLst/>
            <a:gdLst>
              <a:gd name="connsiteX0" fmla="*/ 5143337 w 5793032"/>
              <a:gd name="connsiteY0" fmla="*/ 0 h 5145285"/>
              <a:gd name="connsiteX1" fmla="*/ 5793032 w 5793032"/>
              <a:gd name="connsiteY1" fmla="*/ 0 h 5145285"/>
              <a:gd name="connsiteX2" fmla="*/ 5793032 w 5793032"/>
              <a:gd name="connsiteY2" fmla="*/ 5145285 h 5145285"/>
              <a:gd name="connsiteX3" fmla="*/ 3553361 w 5793032"/>
              <a:gd name="connsiteY3" fmla="*/ 5145285 h 5145285"/>
              <a:gd name="connsiteX4" fmla="*/ 3803456 w 5793032"/>
              <a:gd name="connsiteY4" fmla="*/ 4335978 h 5145285"/>
              <a:gd name="connsiteX5" fmla="*/ 0 w 5793032"/>
              <a:gd name="connsiteY5" fmla="*/ 1430439 h 5145285"/>
              <a:gd name="connsiteX6" fmla="*/ 4701307 w 5793032"/>
              <a:gd name="connsiteY6" fmla="*/ 1430472 h 514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93032" h="5145285">
                <a:moveTo>
                  <a:pt x="5143337" y="0"/>
                </a:moveTo>
                <a:lnTo>
                  <a:pt x="5793032" y="0"/>
                </a:lnTo>
                <a:lnTo>
                  <a:pt x="5793032" y="5145285"/>
                </a:lnTo>
                <a:lnTo>
                  <a:pt x="3553361" y="5145285"/>
                </a:lnTo>
                <a:lnTo>
                  <a:pt x="3803456" y="4335978"/>
                </a:lnTo>
                <a:lnTo>
                  <a:pt x="0" y="1430439"/>
                </a:lnTo>
                <a:lnTo>
                  <a:pt x="4701307" y="1430472"/>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1867"/>
          </a:p>
        </p:txBody>
      </p:sp>
      <p:pic>
        <p:nvPicPr>
          <p:cNvPr id="5" name="Picture 4">
            <a:extLst>
              <a:ext uri="{FF2B5EF4-FFF2-40B4-BE49-F238E27FC236}">
                <a16:creationId xmlns:a16="http://schemas.microsoft.com/office/drawing/2014/main" id="{E1042EF3-4014-45F0-A80B-CA144DEF8F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475" y="18664"/>
            <a:ext cx="2367455" cy="1916105"/>
          </a:xfrm>
          <a:prstGeom prst="rect">
            <a:avLst/>
          </a:prstGeom>
        </p:spPr>
      </p:pic>
      <p:sp>
        <p:nvSpPr>
          <p:cNvPr id="8" name="Text Placeholder 7">
            <a:extLst>
              <a:ext uri="{FF2B5EF4-FFF2-40B4-BE49-F238E27FC236}">
                <a16:creationId xmlns:a16="http://schemas.microsoft.com/office/drawing/2014/main" id="{79760BC7-30ED-42E1-B7A3-21A1A35AF123}"/>
              </a:ext>
            </a:extLst>
          </p:cNvPr>
          <p:cNvSpPr>
            <a:spLocks noGrp="1"/>
          </p:cNvSpPr>
          <p:nvPr>
            <p:ph type="body" sz="quarter" idx="10" hasCustomPrompt="1"/>
          </p:nvPr>
        </p:nvSpPr>
        <p:spPr>
          <a:xfrm>
            <a:off x="1651000" y="1819979"/>
            <a:ext cx="8890003" cy="2887709"/>
          </a:xfrm>
        </p:spPr>
        <p:txBody>
          <a:bodyPr anchor="ctr">
            <a:normAutofit/>
          </a:bodyPr>
          <a:lstStyle>
            <a:lvl1pPr algn="ctr">
              <a:spcBef>
                <a:spcPts val="0"/>
              </a:spcBef>
              <a:spcAft>
                <a:spcPts val="0"/>
              </a:spcAft>
              <a:defRPr sz="4800" b="1">
                <a:solidFill>
                  <a:schemeClr val="bg1"/>
                </a:solidFill>
              </a:defRPr>
            </a:lvl1pPr>
            <a:lvl2pPr marL="0" indent="0">
              <a:buNone/>
              <a:defRPr/>
            </a:lvl2pPr>
          </a:lstStyle>
          <a:p>
            <a:pPr lvl="0"/>
            <a:r>
              <a:rPr lang="en-US" dirty="0"/>
              <a:t>Insert title here </a:t>
            </a:r>
          </a:p>
          <a:p>
            <a:pPr lvl="0"/>
            <a:r>
              <a:rPr lang="en-US" dirty="0"/>
              <a:t>Can span two lines</a:t>
            </a:r>
          </a:p>
        </p:txBody>
      </p:sp>
    </p:spTree>
    <p:extLst>
      <p:ext uri="{BB962C8B-B14F-4D97-AF65-F5344CB8AC3E}">
        <p14:creationId xmlns:p14="http://schemas.microsoft.com/office/powerpoint/2010/main" val="358353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slide (blue) [TOC Source]">
    <p:bg>
      <p:bgPr>
        <a:solidFill>
          <a:schemeClr val="bg2"/>
        </a:solidFill>
        <a:effectLst/>
      </p:bgPr>
    </p:bg>
    <p:spTree>
      <p:nvGrpSpPr>
        <p:cNvPr id="1" name=""/>
        <p:cNvGrpSpPr/>
        <p:nvPr/>
      </p:nvGrpSpPr>
      <p:grpSpPr>
        <a:xfrm>
          <a:off x="0" y="0"/>
          <a:ext cx="0" cy="0"/>
          <a:chOff x="0" y="0"/>
          <a:chExt cx="0" cy="0"/>
        </a:xfrm>
      </p:grpSpPr>
      <p:sp>
        <p:nvSpPr>
          <p:cNvPr id="19" name="shpDivider">
            <a:extLst>
              <a:ext uri="{FF2B5EF4-FFF2-40B4-BE49-F238E27FC236}">
                <a16:creationId xmlns:a16="http://schemas.microsoft.com/office/drawing/2014/main" id="{252222A9-9904-4377-8973-4B050E96CAD7}"/>
              </a:ext>
            </a:extLst>
          </p:cNvPr>
          <p:cNvSpPr/>
          <p:nvPr userDrawn="1"/>
        </p:nvSpPr>
        <p:spPr>
          <a:xfrm flipH="1">
            <a:off x="1" y="0"/>
            <a:ext cx="5753500" cy="68580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bg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GB" sz="1867"/>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475" y="18664"/>
            <a:ext cx="2367455" cy="1916105"/>
          </a:xfrm>
          <a:prstGeom prst="rect">
            <a:avLst/>
          </a:prstGeom>
        </p:spPr>
      </p:pic>
      <p:sp>
        <p:nvSpPr>
          <p:cNvPr id="8" name="plcSectionTitle[16]">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490768" y="2444751"/>
            <a:ext cx="4936067" cy="3191933"/>
          </a:xfrm>
        </p:spPr>
        <p:txBody>
          <a:bodyPr>
            <a:normAutofit/>
          </a:bodyPr>
          <a:lstStyle>
            <a:lvl1pPr>
              <a:spcBef>
                <a:spcPts val="0"/>
              </a:spcBef>
              <a:spcAft>
                <a:spcPts val="0"/>
              </a:spcAft>
              <a:defRPr sz="32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6096000" y="0"/>
            <a:ext cx="6096000" cy="6858000"/>
          </a:xfrm>
          <a:solidFill>
            <a:schemeClr val="bg1">
              <a:lumMod val="50000"/>
            </a:schemeClr>
          </a:solidFill>
        </p:spPr>
        <p:txBody>
          <a:bodyPr tIns="540000" anchor="ctr"/>
          <a:lstStyle>
            <a:lvl1pPr algn="ctr">
              <a:defRPr>
                <a:solidFill>
                  <a:schemeClr val="bg1"/>
                </a:solidFill>
              </a:defRPr>
            </a:lvl1pPr>
          </a:lstStyle>
          <a:p>
            <a:endParaRPr lang="en-GB"/>
          </a:p>
        </p:txBody>
      </p:sp>
    </p:spTree>
    <p:extLst>
      <p:ext uri="{BB962C8B-B14F-4D97-AF65-F5344CB8AC3E}">
        <p14:creationId xmlns:p14="http://schemas.microsoft.com/office/powerpoint/2010/main" val="2641165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slide (grey) [TOC Source]">
    <p:bg>
      <p:bgPr>
        <a:solidFill>
          <a:schemeClr val="tx2"/>
        </a:solidFill>
        <a:effectLst/>
      </p:bgPr>
    </p:bg>
    <p:spTree>
      <p:nvGrpSpPr>
        <p:cNvPr id="1" name=""/>
        <p:cNvGrpSpPr/>
        <p:nvPr/>
      </p:nvGrpSpPr>
      <p:grpSpPr>
        <a:xfrm>
          <a:off x="0" y="0"/>
          <a:ext cx="0" cy="0"/>
          <a:chOff x="0" y="0"/>
          <a:chExt cx="0" cy="0"/>
        </a:xfrm>
      </p:grpSpPr>
      <p:sp>
        <p:nvSpPr>
          <p:cNvPr id="7" name="shpDivider">
            <a:extLst>
              <a:ext uri="{FF2B5EF4-FFF2-40B4-BE49-F238E27FC236}">
                <a16:creationId xmlns:a16="http://schemas.microsoft.com/office/drawing/2014/main" id="{32B974E0-6AF5-4ADC-B03C-6ECB10395BE6}"/>
              </a:ext>
            </a:extLst>
          </p:cNvPr>
          <p:cNvSpPr/>
          <p:nvPr userDrawn="1"/>
        </p:nvSpPr>
        <p:spPr>
          <a:xfrm flipH="1">
            <a:off x="1" y="0"/>
            <a:ext cx="5753500" cy="68580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GB" sz="1867"/>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475" y="18664"/>
            <a:ext cx="2367455" cy="1916105"/>
          </a:xfrm>
          <a:prstGeom prst="rect">
            <a:avLst/>
          </a:prstGeom>
        </p:spPr>
      </p:pic>
      <p:sp>
        <p:nvSpPr>
          <p:cNvPr id="8" name="plcSectionTitle[15]">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490768" y="2444751"/>
            <a:ext cx="4936067" cy="3191933"/>
          </a:xfrm>
        </p:spPr>
        <p:txBody>
          <a:bodyPr>
            <a:normAutofit/>
          </a:bodyPr>
          <a:lstStyle>
            <a:lvl1pPr>
              <a:spcBef>
                <a:spcPts val="0"/>
              </a:spcBef>
              <a:spcAft>
                <a:spcPts val="0"/>
              </a:spcAft>
              <a:defRPr sz="32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6096000" y="0"/>
            <a:ext cx="6096000" cy="6858000"/>
          </a:xfrm>
          <a:solidFill>
            <a:schemeClr val="bg1">
              <a:lumMod val="50000"/>
            </a:schemeClr>
          </a:solidFill>
        </p:spPr>
        <p:txBody>
          <a:bodyPr tIns="540000" anchor="ctr"/>
          <a:lstStyle>
            <a:lvl1pPr algn="ctr">
              <a:defRPr>
                <a:solidFill>
                  <a:schemeClr val="bg1"/>
                </a:solidFill>
              </a:defRPr>
            </a:lvl1pPr>
          </a:lstStyle>
          <a:p>
            <a:endParaRPr lang="en-GB"/>
          </a:p>
        </p:txBody>
      </p:sp>
    </p:spTree>
    <p:extLst>
      <p:ext uri="{BB962C8B-B14F-4D97-AF65-F5344CB8AC3E}">
        <p14:creationId xmlns:p14="http://schemas.microsoft.com/office/powerpoint/2010/main" val="108620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slide (pink) [TOC Source]">
    <p:bg>
      <p:bgPr>
        <a:solidFill>
          <a:schemeClr val="accent3"/>
        </a:solidFill>
        <a:effectLst/>
      </p:bgPr>
    </p:bg>
    <p:spTree>
      <p:nvGrpSpPr>
        <p:cNvPr id="1" name=""/>
        <p:cNvGrpSpPr/>
        <p:nvPr/>
      </p:nvGrpSpPr>
      <p:grpSpPr>
        <a:xfrm>
          <a:off x="0" y="0"/>
          <a:ext cx="0" cy="0"/>
          <a:chOff x="0" y="0"/>
          <a:chExt cx="0" cy="0"/>
        </a:xfrm>
      </p:grpSpPr>
      <p:sp>
        <p:nvSpPr>
          <p:cNvPr id="7" name="shpDivider">
            <a:extLst>
              <a:ext uri="{FF2B5EF4-FFF2-40B4-BE49-F238E27FC236}">
                <a16:creationId xmlns:a16="http://schemas.microsoft.com/office/drawing/2014/main" id="{3305A8AB-B78D-4A4F-BBA0-02349F10B57F}"/>
              </a:ext>
            </a:extLst>
          </p:cNvPr>
          <p:cNvSpPr/>
          <p:nvPr userDrawn="1"/>
        </p:nvSpPr>
        <p:spPr>
          <a:xfrm flipH="1">
            <a:off x="1" y="0"/>
            <a:ext cx="5753500" cy="68580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accent3">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GB" sz="1867"/>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475" y="18664"/>
            <a:ext cx="2367455" cy="1916105"/>
          </a:xfrm>
          <a:prstGeom prst="rect">
            <a:avLst/>
          </a:prstGeom>
        </p:spPr>
      </p:pic>
      <p:sp>
        <p:nvSpPr>
          <p:cNvPr id="8" name="plcSectionTitle[7]">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490768" y="2444751"/>
            <a:ext cx="4936067" cy="3191933"/>
          </a:xfrm>
        </p:spPr>
        <p:txBody>
          <a:bodyPr>
            <a:normAutofit/>
          </a:bodyPr>
          <a:lstStyle>
            <a:lvl1pPr>
              <a:spcBef>
                <a:spcPts val="0"/>
              </a:spcBef>
              <a:spcAft>
                <a:spcPts val="0"/>
              </a:spcAft>
              <a:defRPr sz="32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6096000" y="0"/>
            <a:ext cx="6096000" cy="6858000"/>
          </a:xfrm>
          <a:solidFill>
            <a:schemeClr val="bg1">
              <a:lumMod val="50000"/>
            </a:schemeClr>
          </a:solidFill>
        </p:spPr>
        <p:txBody>
          <a:bodyPr tIns="540000" anchor="ctr"/>
          <a:lstStyle>
            <a:lvl1pPr algn="ctr">
              <a:defRPr>
                <a:solidFill>
                  <a:schemeClr val="bg1"/>
                </a:solidFill>
              </a:defRPr>
            </a:lvl1pPr>
          </a:lstStyle>
          <a:p>
            <a:endParaRPr lang="en-GB"/>
          </a:p>
        </p:txBody>
      </p:sp>
    </p:spTree>
    <p:extLst>
      <p:ext uri="{BB962C8B-B14F-4D97-AF65-F5344CB8AC3E}">
        <p14:creationId xmlns:p14="http://schemas.microsoft.com/office/powerpoint/2010/main" val="4256036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slide (yellow) [TOC Source]">
    <p:bg>
      <p:bgPr>
        <a:solidFill>
          <a:schemeClr val="accent6"/>
        </a:solidFill>
        <a:effectLst/>
      </p:bgPr>
    </p:bg>
    <p:spTree>
      <p:nvGrpSpPr>
        <p:cNvPr id="1" name=""/>
        <p:cNvGrpSpPr/>
        <p:nvPr/>
      </p:nvGrpSpPr>
      <p:grpSpPr>
        <a:xfrm>
          <a:off x="0" y="0"/>
          <a:ext cx="0" cy="0"/>
          <a:chOff x="0" y="0"/>
          <a:chExt cx="0" cy="0"/>
        </a:xfrm>
      </p:grpSpPr>
      <p:sp>
        <p:nvSpPr>
          <p:cNvPr id="7" name="shpDivider">
            <a:extLst>
              <a:ext uri="{FF2B5EF4-FFF2-40B4-BE49-F238E27FC236}">
                <a16:creationId xmlns:a16="http://schemas.microsoft.com/office/drawing/2014/main" id="{516AA345-A8AD-4DD2-92A7-FB7D44573431}"/>
              </a:ext>
            </a:extLst>
          </p:cNvPr>
          <p:cNvSpPr/>
          <p:nvPr userDrawn="1"/>
        </p:nvSpPr>
        <p:spPr>
          <a:xfrm flipH="1">
            <a:off x="1" y="0"/>
            <a:ext cx="5753500" cy="68580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accent6">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GB" sz="1867"/>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475" y="18664"/>
            <a:ext cx="2367455" cy="1916105"/>
          </a:xfrm>
          <a:prstGeom prst="rect">
            <a:avLst/>
          </a:prstGeom>
        </p:spPr>
      </p:pic>
      <p:sp>
        <p:nvSpPr>
          <p:cNvPr id="8" name="plcSectionTitle[10]">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490768" y="2444751"/>
            <a:ext cx="4936067" cy="3191933"/>
          </a:xfrm>
        </p:spPr>
        <p:txBody>
          <a:bodyPr>
            <a:normAutofit/>
          </a:bodyPr>
          <a:lstStyle>
            <a:lvl1pPr>
              <a:spcBef>
                <a:spcPts val="0"/>
              </a:spcBef>
              <a:spcAft>
                <a:spcPts val="0"/>
              </a:spcAft>
              <a:defRPr sz="32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6096000" y="0"/>
            <a:ext cx="6096000" cy="6858000"/>
          </a:xfrm>
          <a:solidFill>
            <a:schemeClr val="bg1">
              <a:lumMod val="50000"/>
            </a:schemeClr>
          </a:solidFill>
        </p:spPr>
        <p:txBody>
          <a:bodyPr tIns="540000" anchor="ctr"/>
          <a:lstStyle>
            <a:lvl1pPr algn="ctr">
              <a:defRPr>
                <a:solidFill>
                  <a:schemeClr val="bg1"/>
                </a:solidFill>
              </a:defRPr>
            </a:lvl1pPr>
          </a:lstStyle>
          <a:p>
            <a:endParaRPr lang="en-GB"/>
          </a:p>
        </p:txBody>
      </p:sp>
    </p:spTree>
    <p:extLst>
      <p:ext uri="{BB962C8B-B14F-4D97-AF65-F5344CB8AC3E}">
        <p14:creationId xmlns:p14="http://schemas.microsoft.com/office/powerpoint/2010/main" val="2981781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3D69013-9985-4E92-B522-07F505323BAC}"/>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1867"/>
          </a:p>
        </p:txBody>
      </p:sp>
      <p:sp>
        <p:nvSpPr>
          <p:cNvPr id="2" name="Title 1">
            <a:extLst>
              <a:ext uri="{FF2B5EF4-FFF2-40B4-BE49-F238E27FC236}">
                <a16:creationId xmlns:a16="http://schemas.microsoft.com/office/drawing/2014/main" id="{B3A48A4B-6E38-4822-9D5B-8F3E6683C97A}"/>
              </a:ext>
            </a:extLst>
          </p:cNvPr>
          <p:cNvSpPr>
            <a:spLocks noGrp="1"/>
          </p:cNvSpPr>
          <p:nvPr>
            <p:ph type="title"/>
          </p:nvPr>
        </p:nvSpPr>
        <p:spPr/>
        <p:txBody>
          <a:bodyPr>
            <a:noAutofit/>
          </a:bodyPr>
          <a:lstStyle>
            <a:lvl1pPr>
              <a:defRPr sz="2667"/>
            </a:lvl1pPr>
          </a:lstStyle>
          <a:p>
            <a:r>
              <a:rPr lang="en-US" dirty="0"/>
              <a:t>Click to edit Master title style</a:t>
            </a:r>
            <a:endParaRPr lang="en-GB" dirty="0"/>
          </a:p>
        </p:txBody>
      </p:sp>
      <p:sp>
        <p:nvSpPr>
          <p:cNvPr id="8" name="Text Placeholder 7">
            <a:extLst>
              <a:ext uri="{FF2B5EF4-FFF2-40B4-BE49-F238E27FC236}">
                <a16:creationId xmlns:a16="http://schemas.microsoft.com/office/drawing/2014/main" id="{424AF828-AE83-4936-9D15-AF27AC3D591B}"/>
              </a:ext>
            </a:extLst>
          </p:cNvPr>
          <p:cNvSpPr>
            <a:spLocks noGrp="1"/>
          </p:cNvSpPr>
          <p:nvPr>
            <p:ph type="body" sz="quarter" idx="10"/>
          </p:nvPr>
        </p:nvSpPr>
        <p:spPr>
          <a:xfrm>
            <a:off x="486834" y="1604433"/>
            <a:ext cx="11218333" cy="40322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Slide Number Placeholder 2">
            <a:extLst>
              <a:ext uri="{FF2B5EF4-FFF2-40B4-BE49-F238E27FC236}">
                <a16:creationId xmlns:a16="http://schemas.microsoft.com/office/drawing/2014/main" id="{17D8CFFC-825C-4F7D-9715-29FCC9F1892B}"/>
              </a:ext>
            </a:extLst>
          </p:cNvPr>
          <p:cNvSpPr>
            <a:spLocks noGrp="1"/>
          </p:cNvSpPr>
          <p:nvPr>
            <p:ph type="sldNum" sz="quarter" idx="11"/>
          </p:nvPr>
        </p:nvSpPr>
        <p:spPr/>
        <p:txBody>
          <a:bodyPr/>
          <a:lstStyle/>
          <a:p>
            <a:fld id="{BA7DDD0C-F7B3-44FD-8FF2-ED85422D685B}" type="slidenum">
              <a:rPr lang="en-GB" smtClean="0"/>
              <a:pPr/>
              <a:t>‹#›</a:t>
            </a:fld>
            <a:endParaRPr lang="en-GB"/>
          </a:p>
        </p:txBody>
      </p:sp>
      <p:sp>
        <p:nvSpPr>
          <p:cNvPr id="4" name="Footer Placeholder 3">
            <a:extLst>
              <a:ext uri="{FF2B5EF4-FFF2-40B4-BE49-F238E27FC236}">
                <a16:creationId xmlns:a16="http://schemas.microsoft.com/office/drawing/2014/main" id="{F7DBE9B3-EBC2-4652-8427-02DD70D25DAF}"/>
              </a:ext>
            </a:extLst>
          </p:cNvPr>
          <p:cNvSpPr>
            <a:spLocks noGrp="1"/>
          </p:cNvSpPr>
          <p:nvPr>
            <p:ph type="ftr" sz="quarter" idx="12"/>
          </p:nvPr>
        </p:nvSpPr>
        <p:spPr/>
        <p:txBody>
          <a:bodyPr/>
          <a:lstStyle/>
          <a:p>
            <a:r>
              <a:rPr lang="en-GB"/>
              <a:t>COMM-CIU meeting - 15/2/2019</a:t>
            </a:r>
          </a:p>
        </p:txBody>
      </p:sp>
    </p:spTree>
    <p:extLst>
      <p:ext uri="{BB962C8B-B14F-4D97-AF65-F5344CB8AC3E}">
        <p14:creationId xmlns:p14="http://schemas.microsoft.com/office/powerpoint/2010/main" val="4110216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3D69013-9985-4E92-B522-07F505323BAC}"/>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1867"/>
          </a:p>
        </p:txBody>
      </p:sp>
      <p:sp>
        <p:nvSpPr>
          <p:cNvPr id="2" name="Title 1">
            <a:extLst>
              <a:ext uri="{FF2B5EF4-FFF2-40B4-BE49-F238E27FC236}">
                <a16:creationId xmlns:a16="http://schemas.microsoft.com/office/drawing/2014/main" id="{B3A48A4B-6E38-4822-9D5B-8F3E6683C97A}"/>
              </a:ext>
            </a:extLst>
          </p:cNvPr>
          <p:cNvSpPr>
            <a:spLocks noGrp="1"/>
          </p:cNvSpPr>
          <p:nvPr>
            <p:ph type="title"/>
          </p:nvPr>
        </p:nvSpPr>
        <p:spPr/>
        <p:txBody>
          <a:bodyPr>
            <a:noAutofit/>
          </a:bodyPr>
          <a:lstStyle>
            <a:lvl1pPr>
              <a:defRPr sz="2667"/>
            </a:lvl1pPr>
          </a:lstStyle>
          <a:p>
            <a:r>
              <a:rPr lang="en-US" dirty="0"/>
              <a:t>Click to edit Master title style</a:t>
            </a:r>
            <a:endParaRPr lang="en-GB" dirty="0"/>
          </a:p>
        </p:txBody>
      </p:sp>
      <p:sp>
        <p:nvSpPr>
          <p:cNvPr id="3" name="Slide Number Placeholder 2">
            <a:extLst>
              <a:ext uri="{FF2B5EF4-FFF2-40B4-BE49-F238E27FC236}">
                <a16:creationId xmlns:a16="http://schemas.microsoft.com/office/drawing/2014/main" id="{EBA4DAB3-B493-4998-91F8-87C264C83B5C}"/>
              </a:ext>
            </a:extLst>
          </p:cNvPr>
          <p:cNvSpPr>
            <a:spLocks noGrp="1"/>
          </p:cNvSpPr>
          <p:nvPr>
            <p:ph type="sldNum" sz="quarter" idx="10"/>
          </p:nvPr>
        </p:nvSpPr>
        <p:spPr/>
        <p:txBody>
          <a:bodyPr/>
          <a:lstStyle/>
          <a:p>
            <a:fld id="{BA7DDD0C-F7B3-44FD-8FF2-ED85422D685B}" type="slidenum">
              <a:rPr lang="en-GB" smtClean="0"/>
              <a:pPr/>
              <a:t>‹#›</a:t>
            </a:fld>
            <a:endParaRPr lang="en-GB"/>
          </a:p>
        </p:txBody>
      </p:sp>
      <p:sp>
        <p:nvSpPr>
          <p:cNvPr id="4" name="Footer Placeholder 3">
            <a:extLst>
              <a:ext uri="{FF2B5EF4-FFF2-40B4-BE49-F238E27FC236}">
                <a16:creationId xmlns:a16="http://schemas.microsoft.com/office/drawing/2014/main" id="{546A24BF-089A-4C42-86AE-5DA645AE8418}"/>
              </a:ext>
            </a:extLst>
          </p:cNvPr>
          <p:cNvSpPr>
            <a:spLocks noGrp="1"/>
          </p:cNvSpPr>
          <p:nvPr>
            <p:ph type="ftr" sz="quarter" idx="11"/>
          </p:nvPr>
        </p:nvSpPr>
        <p:spPr/>
        <p:txBody>
          <a:bodyPr/>
          <a:lstStyle/>
          <a:p>
            <a:r>
              <a:rPr lang="en-GB"/>
              <a:t>COMM-CIU meeting - 15/2/2019</a:t>
            </a:r>
          </a:p>
        </p:txBody>
      </p:sp>
    </p:spTree>
    <p:extLst>
      <p:ext uri="{BB962C8B-B14F-4D97-AF65-F5344CB8AC3E}">
        <p14:creationId xmlns:p14="http://schemas.microsoft.com/office/powerpoint/2010/main" val="2330635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5975CCF6-A42E-48EF-9E0F-054032E73219}"/>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1867"/>
          </a:p>
        </p:txBody>
      </p:sp>
      <p:sp>
        <p:nvSpPr>
          <p:cNvPr id="2" name="Title 1">
            <a:extLst>
              <a:ext uri="{FF2B5EF4-FFF2-40B4-BE49-F238E27FC236}">
                <a16:creationId xmlns:a16="http://schemas.microsoft.com/office/drawing/2014/main" id="{24F6CC2F-8ADE-4ED0-BA06-5147A1F2E307}"/>
              </a:ext>
            </a:extLst>
          </p:cNvPr>
          <p:cNvSpPr>
            <a:spLocks noGrp="1"/>
          </p:cNvSpPr>
          <p:nvPr>
            <p:ph type="title"/>
          </p:nvPr>
        </p:nvSpPr>
        <p:spPr>
          <a:xfrm>
            <a:off x="486834" y="580157"/>
            <a:ext cx="11218333" cy="736609"/>
          </a:xfrm>
        </p:spPr>
        <p:txBody>
          <a:bodyPr/>
          <a:lstStyle>
            <a:lvl1pPr>
              <a:defRPr sz="2667"/>
            </a:lvl1pPr>
          </a:lstStyle>
          <a:p>
            <a:r>
              <a:rPr lang="en-US" dirty="0"/>
              <a:t>Click to edit Master title style</a:t>
            </a:r>
            <a:endParaRPr lang="en-GB" dirty="0"/>
          </a:p>
        </p:txBody>
      </p:sp>
      <p:sp>
        <p:nvSpPr>
          <p:cNvPr id="7" name="Text Placeholder 6">
            <a:extLst>
              <a:ext uri="{FF2B5EF4-FFF2-40B4-BE49-F238E27FC236}">
                <a16:creationId xmlns:a16="http://schemas.microsoft.com/office/drawing/2014/main" id="{01EE2930-091E-4862-8CF1-7F3FB7CDDAD1}"/>
              </a:ext>
            </a:extLst>
          </p:cNvPr>
          <p:cNvSpPr>
            <a:spLocks noGrp="1"/>
          </p:cNvSpPr>
          <p:nvPr>
            <p:ph type="body" sz="quarter" idx="11"/>
          </p:nvPr>
        </p:nvSpPr>
        <p:spPr>
          <a:xfrm>
            <a:off x="6381967" y="1604433"/>
            <a:ext cx="5323200" cy="40322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6">
            <a:extLst>
              <a:ext uri="{FF2B5EF4-FFF2-40B4-BE49-F238E27FC236}">
                <a16:creationId xmlns:a16="http://schemas.microsoft.com/office/drawing/2014/main" id="{78D0C1D8-6A4B-4DAE-996E-41E2B621901B}"/>
              </a:ext>
            </a:extLst>
          </p:cNvPr>
          <p:cNvSpPr>
            <a:spLocks noGrp="1"/>
          </p:cNvSpPr>
          <p:nvPr>
            <p:ph type="body" sz="quarter" idx="12"/>
          </p:nvPr>
        </p:nvSpPr>
        <p:spPr>
          <a:xfrm>
            <a:off x="486835" y="1604433"/>
            <a:ext cx="5323200" cy="40322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Slide Number Placeholder 2">
            <a:extLst>
              <a:ext uri="{FF2B5EF4-FFF2-40B4-BE49-F238E27FC236}">
                <a16:creationId xmlns:a16="http://schemas.microsoft.com/office/drawing/2014/main" id="{BED88410-D031-47CD-8DA5-41EFDA7146E6}"/>
              </a:ext>
            </a:extLst>
          </p:cNvPr>
          <p:cNvSpPr>
            <a:spLocks noGrp="1"/>
          </p:cNvSpPr>
          <p:nvPr>
            <p:ph type="sldNum" sz="quarter" idx="13"/>
          </p:nvPr>
        </p:nvSpPr>
        <p:spPr/>
        <p:txBody>
          <a:bodyPr/>
          <a:lstStyle/>
          <a:p>
            <a:fld id="{BA7DDD0C-F7B3-44FD-8FF2-ED85422D685B}" type="slidenum">
              <a:rPr lang="en-GB" smtClean="0"/>
              <a:pPr/>
              <a:t>‹#›</a:t>
            </a:fld>
            <a:endParaRPr lang="en-GB"/>
          </a:p>
        </p:txBody>
      </p:sp>
      <p:sp>
        <p:nvSpPr>
          <p:cNvPr id="4" name="Footer Placeholder 3">
            <a:extLst>
              <a:ext uri="{FF2B5EF4-FFF2-40B4-BE49-F238E27FC236}">
                <a16:creationId xmlns:a16="http://schemas.microsoft.com/office/drawing/2014/main" id="{16A59023-DB21-4DAE-A1ED-7D5F59485FDA}"/>
              </a:ext>
            </a:extLst>
          </p:cNvPr>
          <p:cNvSpPr>
            <a:spLocks noGrp="1"/>
          </p:cNvSpPr>
          <p:nvPr>
            <p:ph type="ftr" sz="quarter" idx="14"/>
          </p:nvPr>
        </p:nvSpPr>
        <p:spPr/>
        <p:txBody>
          <a:bodyPr/>
          <a:lstStyle/>
          <a:p>
            <a:r>
              <a:rPr lang="en-GB"/>
              <a:t>COMM-CIU meeting - 15/2/2019</a:t>
            </a:r>
          </a:p>
        </p:txBody>
      </p:sp>
    </p:spTree>
    <p:extLst>
      <p:ext uri="{BB962C8B-B14F-4D97-AF65-F5344CB8AC3E}">
        <p14:creationId xmlns:p14="http://schemas.microsoft.com/office/powerpoint/2010/main" val="286902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and quot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33F30-EC7D-4A86-804A-F7567CB62F70}"/>
              </a:ext>
            </a:extLst>
          </p:cNvPr>
          <p:cNvSpPr>
            <a:spLocks noGrp="1"/>
          </p:cNvSpPr>
          <p:nvPr>
            <p:ph type="title"/>
          </p:nvPr>
        </p:nvSpPr>
        <p:spPr>
          <a:xfrm>
            <a:off x="486835" y="580157"/>
            <a:ext cx="5321133" cy="944817"/>
          </a:xfrm>
        </p:spPr>
        <p:txBody>
          <a:bodyPr>
            <a:normAutofit/>
          </a:bodyPr>
          <a:lstStyle>
            <a:lvl1pPr>
              <a:defRPr sz="2667"/>
            </a:lvl1pPr>
          </a:lstStyle>
          <a:p>
            <a:r>
              <a:rPr lang="en-US" dirty="0"/>
              <a:t>Click to edit Master title style</a:t>
            </a:r>
            <a:endParaRPr lang="en-GB" dirty="0"/>
          </a:p>
        </p:txBody>
      </p:sp>
      <p:sp>
        <p:nvSpPr>
          <p:cNvPr id="3" name="Rectangle 2">
            <a:extLst>
              <a:ext uri="{FF2B5EF4-FFF2-40B4-BE49-F238E27FC236}">
                <a16:creationId xmlns:a16="http://schemas.microsoft.com/office/drawing/2014/main" id="{B061C6E3-BB03-45B3-BA28-C3ADD4154254}"/>
              </a:ext>
            </a:extLst>
          </p:cNvPr>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Montreal"/>
              <a:ea typeface="+mn-ea"/>
              <a:cs typeface="+mn-cs"/>
            </a:endParaRPr>
          </a:p>
        </p:txBody>
      </p:sp>
      <p:sp>
        <p:nvSpPr>
          <p:cNvPr id="4" name="Freeform: Shape 3">
            <a:extLst>
              <a:ext uri="{FF2B5EF4-FFF2-40B4-BE49-F238E27FC236}">
                <a16:creationId xmlns:a16="http://schemas.microsoft.com/office/drawing/2014/main" id="{7894DB34-CDDF-4C75-9236-3075A7B7246E}"/>
              </a:ext>
            </a:extLst>
          </p:cNvPr>
          <p:cNvSpPr/>
          <p:nvPr userDrawn="1"/>
        </p:nvSpPr>
        <p:spPr>
          <a:xfrm flipH="1">
            <a:off x="6653752" y="2"/>
            <a:ext cx="5538248" cy="6857999"/>
          </a:xfrm>
          <a:custGeom>
            <a:avLst/>
            <a:gdLst>
              <a:gd name="connsiteX0" fmla="*/ 290616 w 4153686"/>
              <a:gd name="connsiteY0" fmla="*/ 0 h 5143499"/>
              <a:gd name="connsiteX1" fmla="*/ 0 w 4153686"/>
              <a:gd name="connsiteY1" fmla="*/ 0 h 5143499"/>
              <a:gd name="connsiteX2" fmla="*/ 0 w 4153686"/>
              <a:gd name="connsiteY2" fmla="*/ 5134864 h 5143499"/>
              <a:gd name="connsiteX3" fmla="*/ 11304 w 4153686"/>
              <a:gd name="connsiteY3" fmla="*/ 5143499 h 5143499"/>
              <a:gd name="connsiteX4" fmla="*/ 1880046 w 4153686"/>
              <a:gd name="connsiteY4" fmla="*/ 5143499 h 5143499"/>
              <a:gd name="connsiteX5" fmla="*/ 1409248 w 4153686"/>
              <a:gd name="connsiteY5" fmla="*/ 3620001 h 5143499"/>
              <a:gd name="connsiteX6" fmla="*/ 4153686 w 4153686"/>
              <a:gd name="connsiteY6" fmla="*/ 1523467 h 5143499"/>
              <a:gd name="connsiteX7" fmla="*/ 761390 w 4153686"/>
              <a:gd name="connsiteY7" fmla="*/ 1523491 h 514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3686" h="5143499">
                <a:moveTo>
                  <a:pt x="290616" y="0"/>
                </a:moveTo>
                <a:lnTo>
                  <a:pt x="0" y="0"/>
                </a:lnTo>
                <a:lnTo>
                  <a:pt x="0" y="5134864"/>
                </a:lnTo>
                <a:lnTo>
                  <a:pt x="11304" y="5143499"/>
                </a:lnTo>
                <a:lnTo>
                  <a:pt x="1880046" y="5143499"/>
                </a:lnTo>
                <a:lnTo>
                  <a:pt x="1409248" y="3620001"/>
                </a:lnTo>
                <a:lnTo>
                  <a:pt x="4153686" y="1523467"/>
                </a:lnTo>
                <a:lnTo>
                  <a:pt x="761390" y="1523491"/>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1867"/>
          </a:p>
        </p:txBody>
      </p:sp>
      <p:pic>
        <p:nvPicPr>
          <p:cNvPr id="5" name="Picture 4">
            <a:extLst>
              <a:ext uri="{FF2B5EF4-FFF2-40B4-BE49-F238E27FC236}">
                <a16:creationId xmlns:a16="http://schemas.microsoft.com/office/drawing/2014/main" id="{26DB7291-E93A-47BD-A511-1AC68590DB8A}"/>
              </a:ext>
            </a:extLst>
          </p:cNvPr>
          <p:cNvPicPr>
            <a:picLocks noChangeAspect="1"/>
          </p:cNvPicPr>
          <p:nvPr userDrawn="1"/>
        </p:nvPicPr>
        <p:blipFill>
          <a:blip r:embed="rId2"/>
          <a:stretch>
            <a:fillRect/>
          </a:stretch>
        </p:blipFill>
        <p:spPr>
          <a:xfrm>
            <a:off x="6653753" y="1508786"/>
            <a:ext cx="608223" cy="427049"/>
          </a:xfrm>
          <a:prstGeom prst="rect">
            <a:avLst/>
          </a:prstGeom>
        </p:spPr>
      </p:pic>
      <p:pic>
        <p:nvPicPr>
          <p:cNvPr id="6" name="Picture 5">
            <a:extLst>
              <a:ext uri="{FF2B5EF4-FFF2-40B4-BE49-F238E27FC236}">
                <a16:creationId xmlns:a16="http://schemas.microsoft.com/office/drawing/2014/main" id="{07C388D8-6741-4D49-8A0E-7BA7345A2FAE}"/>
              </a:ext>
            </a:extLst>
          </p:cNvPr>
          <p:cNvPicPr>
            <a:picLocks noChangeAspect="1"/>
          </p:cNvPicPr>
          <p:nvPr userDrawn="1"/>
        </p:nvPicPr>
        <p:blipFill>
          <a:blip r:embed="rId3"/>
          <a:stretch>
            <a:fillRect/>
          </a:stretch>
        </p:blipFill>
        <p:spPr>
          <a:xfrm>
            <a:off x="11121984" y="4773149"/>
            <a:ext cx="612816" cy="430275"/>
          </a:xfrm>
          <a:prstGeom prst="rect">
            <a:avLst/>
          </a:prstGeom>
        </p:spPr>
      </p:pic>
      <p:sp>
        <p:nvSpPr>
          <p:cNvPr id="9" name="Text Placeholder 8">
            <a:extLst>
              <a:ext uri="{FF2B5EF4-FFF2-40B4-BE49-F238E27FC236}">
                <a16:creationId xmlns:a16="http://schemas.microsoft.com/office/drawing/2014/main" id="{67D43D85-E2A9-454D-A1BA-E7874BF4B078}"/>
              </a:ext>
            </a:extLst>
          </p:cNvPr>
          <p:cNvSpPr>
            <a:spLocks noGrp="1"/>
          </p:cNvSpPr>
          <p:nvPr>
            <p:ph type="body" sz="quarter" idx="10"/>
          </p:nvPr>
        </p:nvSpPr>
        <p:spPr>
          <a:xfrm>
            <a:off x="6400800" y="2084919"/>
            <a:ext cx="5486400" cy="2588683"/>
          </a:xfrm>
        </p:spPr>
        <p:txBody>
          <a:bodyPr>
            <a:normAutofit/>
          </a:bodyPr>
          <a:lstStyle>
            <a:lvl1pPr algn="ctr">
              <a:defRPr sz="2667" b="1">
                <a:solidFill>
                  <a:schemeClr val="bg1"/>
                </a:solidFill>
              </a:defRPr>
            </a:lvl1pPr>
            <a:lvl2pPr marL="0" indent="0">
              <a:buNone/>
              <a:defRPr/>
            </a:lvl2pPr>
          </a:lstStyle>
          <a:p>
            <a:pPr lvl="0"/>
            <a:r>
              <a:rPr lang="en-US" dirty="0"/>
              <a:t>Edit Master text styles</a:t>
            </a:r>
          </a:p>
        </p:txBody>
      </p:sp>
      <p:sp>
        <p:nvSpPr>
          <p:cNvPr id="12" name="Text Placeholder 11">
            <a:extLst>
              <a:ext uri="{FF2B5EF4-FFF2-40B4-BE49-F238E27FC236}">
                <a16:creationId xmlns:a16="http://schemas.microsoft.com/office/drawing/2014/main" id="{56050808-E3C5-4EDD-B122-62362ADD2CE3}"/>
              </a:ext>
            </a:extLst>
          </p:cNvPr>
          <p:cNvSpPr>
            <a:spLocks noGrp="1"/>
          </p:cNvSpPr>
          <p:nvPr>
            <p:ph type="body" sz="quarter" idx="11"/>
          </p:nvPr>
        </p:nvSpPr>
        <p:spPr>
          <a:xfrm>
            <a:off x="486835" y="1605279"/>
            <a:ext cx="5321133" cy="403140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5E2AF3C6-8A04-43A1-91D5-6D76858ED29C}"/>
              </a:ext>
            </a:extLst>
          </p:cNvPr>
          <p:cNvSpPr>
            <a:spLocks noGrp="1"/>
          </p:cNvSpPr>
          <p:nvPr>
            <p:ph type="sldNum" sz="quarter" idx="12"/>
          </p:nvPr>
        </p:nvSpPr>
        <p:spPr/>
        <p:txBody>
          <a:bodyPr/>
          <a:lstStyle>
            <a:lvl1pPr>
              <a:defRPr>
                <a:solidFill>
                  <a:schemeClr val="bg1"/>
                </a:solidFill>
              </a:defRPr>
            </a:lvl1pPr>
          </a:lstStyle>
          <a:p>
            <a:fld id="{BA7DDD0C-F7B3-44FD-8FF2-ED85422D685B}" type="slidenum">
              <a:rPr lang="en-GB" smtClean="0"/>
              <a:pPr/>
              <a:t>‹#›</a:t>
            </a:fld>
            <a:endParaRPr lang="en-GB"/>
          </a:p>
        </p:txBody>
      </p:sp>
      <p:sp>
        <p:nvSpPr>
          <p:cNvPr id="8" name="Footer Placeholder 7">
            <a:extLst>
              <a:ext uri="{FF2B5EF4-FFF2-40B4-BE49-F238E27FC236}">
                <a16:creationId xmlns:a16="http://schemas.microsoft.com/office/drawing/2014/main" id="{EA4F747C-0622-4439-AE0D-65BEC95553EC}"/>
              </a:ext>
            </a:extLst>
          </p:cNvPr>
          <p:cNvSpPr>
            <a:spLocks noGrp="1"/>
          </p:cNvSpPr>
          <p:nvPr>
            <p:ph type="ftr" sz="quarter" idx="13"/>
          </p:nvPr>
        </p:nvSpPr>
        <p:spPr/>
        <p:txBody>
          <a:bodyPr/>
          <a:lstStyle>
            <a:lvl1pPr>
              <a:defRPr>
                <a:solidFill>
                  <a:schemeClr val="bg1"/>
                </a:solidFill>
              </a:defRPr>
            </a:lvl1pPr>
          </a:lstStyle>
          <a:p>
            <a:r>
              <a:rPr lang="en-GB"/>
              <a:t>COMM-CIU meeting - 15/2/2019</a:t>
            </a:r>
          </a:p>
        </p:txBody>
      </p:sp>
    </p:spTree>
    <p:extLst>
      <p:ext uri="{BB962C8B-B14F-4D97-AF65-F5344CB8AC3E}">
        <p14:creationId xmlns:p14="http://schemas.microsoft.com/office/powerpoint/2010/main" val="1808701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hart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8FA70DF-5AEB-41FD-91F5-E904200433C1}"/>
              </a:ext>
            </a:extLst>
          </p:cNvPr>
          <p:cNvSpPr/>
          <p:nvPr userDrawn="1"/>
        </p:nvSpPr>
        <p:spPr>
          <a:xfrm>
            <a:off x="6439520" y="0"/>
            <a:ext cx="5752480" cy="6858000"/>
          </a:xfrm>
          <a:custGeom>
            <a:avLst/>
            <a:gdLst>
              <a:gd name="connsiteX0" fmla="*/ 4314360 w 4314360"/>
              <a:gd name="connsiteY0" fmla="*/ 0 h 5143500"/>
              <a:gd name="connsiteX1" fmla="*/ 3907680 w 4314360"/>
              <a:gd name="connsiteY1" fmla="*/ 0 h 5143500"/>
              <a:gd name="connsiteX2" fmla="*/ 3392296 w 4314360"/>
              <a:gd name="connsiteY2" fmla="*/ 1667854 h 5143500"/>
              <a:gd name="connsiteX3" fmla="*/ 0 w 4314360"/>
              <a:gd name="connsiteY3" fmla="*/ 1667830 h 5143500"/>
              <a:gd name="connsiteX4" fmla="*/ 2744438 w 4314360"/>
              <a:gd name="connsiteY4" fmla="*/ 3764364 h 5143500"/>
              <a:gd name="connsiteX5" fmla="*/ 2318252 w 4314360"/>
              <a:gd name="connsiteY5" fmla="*/ 5143500 h 5143500"/>
              <a:gd name="connsiteX6" fmla="*/ 4314360 w 4314360"/>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4360" h="5143500">
                <a:moveTo>
                  <a:pt x="4314360" y="0"/>
                </a:moveTo>
                <a:lnTo>
                  <a:pt x="3907680" y="0"/>
                </a:lnTo>
                <a:lnTo>
                  <a:pt x="3392296" y="1667854"/>
                </a:lnTo>
                <a:lnTo>
                  <a:pt x="0" y="1667830"/>
                </a:lnTo>
                <a:lnTo>
                  <a:pt x="2744438" y="3764364"/>
                </a:lnTo>
                <a:lnTo>
                  <a:pt x="2318252" y="5143500"/>
                </a:lnTo>
                <a:lnTo>
                  <a:pt x="4314360" y="51435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1867"/>
          </a:p>
        </p:txBody>
      </p:sp>
      <p:sp>
        <p:nvSpPr>
          <p:cNvPr id="3" name="Content Placeholder 2">
            <a:extLst>
              <a:ext uri="{FF2B5EF4-FFF2-40B4-BE49-F238E27FC236}">
                <a16:creationId xmlns:a16="http://schemas.microsoft.com/office/drawing/2014/main" id="{98541EC0-8590-426C-B9ED-DD806B9E067B}"/>
              </a:ext>
            </a:extLst>
          </p:cNvPr>
          <p:cNvSpPr>
            <a:spLocks noGrp="1"/>
          </p:cNvSpPr>
          <p:nvPr>
            <p:ph sz="quarter" idx="14"/>
          </p:nvPr>
        </p:nvSpPr>
        <p:spPr>
          <a:xfrm>
            <a:off x="6096001" y="1524000"/>
            <a:ext cx="5609167" cy="46079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1">
            <a:extLst>
              <a:ext uri="{FF2B5EF4-FFF2-40B4-BE49-F238E27FC236}">
                <a16:creationId xmlns:a16="http://schemas.microsoft.com/office/drawing/2014/main" id="{5D74DA8A-1586-4CBD-A8C0-283C10221469}"/>
              </a:ext>
            </a:extLst>
          </p:cNvPr>
          <p:cNvSpPr>
            <a:spLocks noGrp="1"/>
          </p:cNvSpPr>
          <p:nvPr>
            <p:ph type="title"/>
          </p:nvPr>
        </p:nvSpPr>
        <p:spPr>
          <a:xfrm>
            <a:off x="486835" y="580157"/>
            <a:ext cx="5321133" cy="944817"/>
          </a:xfrm>
        </p:spPr>
        <p:txBody>
          <a:bodyPr>
            <a:normAutofit/>
          </a:bodyPr>
          <a:lstStyle>
            <a:lvl1pPr>
              <a:defRPr sz="2667">
                <a:solidFill>
                  <a:schemeClr val="accent3"/>
                </a:solidFill>
              </a:defRPr>
            </a:lvl1pPr>
          </a:lstStyle>
          <a:p>
            <a:r>
              <a:rPr lang="en-US" dirty="0"/>
              <a:t>Click to edit Master title style</a:t>
            </a:r>
            <a:endParaRPr lang="en-GB" dirty="0"/>
          </a:p>
        </p:txBody>
      </p:sp>
      <p:pic>
        <p:nvPicPr>
          <p:cNvPr id="8" name="Picture 7">
            <a:extLst>
              <a:ext uri="{FF2B5EF4-FFF2-40B4-BE49-F238E27FC236}">
                <a16:creationId xmlns:a16="http://schemas.microsoft.com/office/drawing/2014/main" id="{4597AD07-55F3-4C61-B0F1-14EDDE7952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5361" y="5645381"/>
            <a:ext cx="1524695" cy="1234016"/>
          </a:xfrm>
          <a:prstGeom prst="rect">
            <a:avLst/>
          </a:prstGeom>
        </p:spPr>
      </p:pic>
      <p:sp>
        <p:nvSpPr>
          <p:cNvPr id="7" name="Slide Number Placeholder 6">
            <a:extLst>
              <a:ext uri="{FF2B5EF4-FFF2-40B4-BE49-F238E27FC236}">
                <a16:creationId xmlns:a16="http://schemas.microsoft.com/office/drawing/2014/main" id="{5B310484-E012-45C2-9548-2764C062D598}"/>
              </a:ext>
            </a:extLst>
          </p:cNvPr>
          <p:cNvSpPr>
            <a:spLocks noGrp="1"/>
          </p:cNvSpPr>
          <p:nvPr>
            <p:ph type="sldNum" sz="quarter" idx="15"/>
          </p:nvPr>
        </p:nvSpPr>
        <p:spPr/>
        <p:txBody>
          <a:bodyPr/>
          <a:lstStyle/>
          <a:p>
            <a:fld id="{BA7DDD0C-F7B3-44FD-8FF2-ED85422D685B}" type="slidenum">
              <a:rPr lang="en-GB" smtClean="0"/>
              <a:pPr/>
              <a:t>‹#›</a:t>
            </a:fld>
            <a:endParaRPr lang="en-GB"/>
          </a:p>
        </p:txBody>
      </p:sp>
      <p:sp>
        <p:nvSpPr>
          <p:cNvPr id="2" name="Footer Placeholder 1">
            <a:extLst>
              <a:ext uri="{FF2B5EF4-FFF2-40B4-BE49-F238E27FC236}">
                <a16:creationId xmlns:a16="http://schemas.microsoft.com/office/drawing/2014/main" id="{74B01FCF-FEB0-48A2-B1C4-C0FD31E2E4C9}"/>
              </a:ext>
            </a:extLst>
          </p:cNvPr>
          <p:cNvSpPr>
            <a:spLocks noGrp="1"/>
          </p:cNvSpPr>
          <p:nvPr>
            <p:ph type="ftr" sz="quarter" idx="16"/>
          </p:nvPr>
        </p:nvSpPr>
        <p:spPr/>
        <p:txBody>
          <a:bodyPr/>
          <a:lstStyle/>
          <a:p>
            <a:r>
              <a:rPr lang="en-GB"/>
              <a:t>COMM-CIU meeting - 15/2/2019</a:t>
            </a:r>
          </a:p>
        </p:txBody>
      </p:sp>
      <p:sp>
        <p:nvSpPr>
          <p:cNvPr id="9" name="Text Placeholder 11">
            <a:extLst>
              <a:ext uri="{FF2B5EF4-FFF2-40B4-BE49-F238E27FC236}">
                <a16:creationId xmlns:a16="http://schemas.microsoft.com/office/drawing/2014/main" id="{49B46601-6F4F-461B-99F8-9195194AADEC}"/>
              </a:ext>
            </a:extLst>
          </p:cNvPr>
          <p:cNvSpPr>
            <a:spLocks noGrp="1"/>
          </p:cNvSpPr>
          <p:nvPr>
            <p:ph type="body" sz="quarter" idx="11"/>
          </p:nvPr>
        </p:nvSpPr>
        <p:spPr>
          <a:xfrm>
            <a:off x="486835" y="1605279"/>
            <a:ext cx="5321133" cy="4031404"/>
          </a:xfrm>
        </p:spPr>
        <p:txBody>
          <a:bodyPr/>
          <a:lstStyle>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432360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ntent and image (pi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8FA70DF-5AEB-41FD-91F5-E904200433C1}"/>
              </a:ext>
            </a:extLst>
          </p:cNvPr>
          <p:cNvSpPr/>
          <p:nvPr userDrawn="1"/>
        </p:nvSpPr>
        <p:spPr>
          <a:xfrm flipH="1">
            <a:off x="0" y="0"/>
            <a:ext cx="5752480" cy="6858000"/>
          </a:xfrm>
          <a:custGeom>
            <a:avLst/>
            <a:gdLst>
              <a:gd name="connsiteX0" fmla="*/ 4314360 w 4314360"/>
              <a:gd name="connsiteY0" fmla="*/ 0 h 5143500"/>
              <a:gd name="connsiteX1" fmla="*/ 3907680 w 4314360"/>
              <a:gd name="connsiteY1" fmla="*/ 0 h 5143500"/>
              <a:gd name="connsiteX2" fmla="*/ 3392296 w 4314360"/>
              <a:gd name="connsiteY2" fmla="*/ 1667854 h 5143500"/>
              <a:gd name="connsiteX3" fmla="*/ 0 w 4314360"/>
              <a:gd name="connsiteY3" fmla="*/ 1667830 h 5143500"/>
              <a:gd name="connsiteX4" fmla="*/ 2744438 w 4314360"/>
              <a:gd name="connsiteY4" fmla="*/ 3764364 h 5143500"/>
              <a:gd name="connsiteX5" fmla="*/ 2318252 w 4314360"/>
              <a:gd name="connsiteY5" fmla="*/ 5143500 h 5143500"/>
              <a:gd name="connsiteX6" fmla="*/ 4314360 w 4314360"/>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4360" h="5143500">
                <a:moveTo>
                  <a:pt x="4314360" y="0"/>
                </a:moveTo>
                <a:lnTo>
                  <a:pt x="3907680" y="0"/>
                </a:lnTo>
                <a:lnTo>
                  <a:pt x="3392296" y="1667854"/>
                </a:lnTo>
                <a:lnTo>
                  <a:pt x="0" y="1667830"/>
                </a:lnTo>
                <a:lnTo>
                  <a:pt x="2744438" y="3764364"/>
                </a:lnTo>
                <a:lnTo>
                  <a:pt x="2318252" y="5143500"/>
                </a:lnTo>
                <a:lnTo>
                  <a:pt x="4314360" y="51435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1867"/>
          </a:p>
        </p:txBody>
      </p:sp>
      <p:sp>
        <p:nvSpPr>
          <p:cNvPr id="4" name="Title 1">
            <a:extLst>
              <a:ext uri="{FF2B5EF4-FFF2-40B4-BE49-F238E27FC236}">
                <a16:creationId xmlns:a16="http://schemas.microsoft.com/office/drawing/2014/main" id="{5D74DA8A-1586-4CBD-A8C0-283C10221469}"/>
              </a:ext>
            </a:extLst>
          </p:cNvPr>
          <p:cNvSpPr>
            <a:spLocks noGrp="1"/>
          </p:cNvSpPr>
          <p:nvPr>
            <p:ph type="title"/>
          </p:nvPr>
        </p:nvSpPr>
        <p:spPr>
          <a:xfrm>
            <a:off x="486835" y="580157"/>
            <a:ext cx="5321133" cy="944817"/>
          </a:xfrm>
        </p:spPr>
        <p:txBody>
          <a:bodyPr>
            <a:normAutofit/>
          </a:bodyPr>
          <a:lstStyle>
            <a:lvl1pPr>
              <a:defRPr sz="2667">
                <a:solidFill>
                  <a:schemeClr val="accent3"/>
                </a:solidFill>
              </a:defRPr>
            </a:lvl1pPr>
          </a:lstStyle>
          <a:p>
            <a:r>
              <a:rPr lang="en-US" dirty="0"/>
              <a:t>Click to edit Master title style</a:t>
            </a:r>
            <a:endParaRPr lang="en-GB" dirty="0"/>
          </a:p>
        </p:txBody>
      </p:sp>
      <p:pic>
        <p:nvPicPr>
          <p:cNvPr id="8" name="Picture 7">
            <a:extLst>
              <a:ext uri="{FF2B5EF4-FFF2-40B4-BE49-F238E27FC236}">
                <a16:creationId xmlns:a16="http://schemas.microsoft.com/office/drawing/2014/main" id="{4597AD07-55F3-4C61-B0F1-14EDDE7952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5361" y="5645381"/>
            <a:ext cx="1524695" cy="1234016"/>
          </a:xfrm>
          <a:prstGeom prst="rect">
            <a:avLst/>
          </a:prstGeom>
        </p:spPr>
      </p:pic>
      <p:sp>
        <p:nvSpPr>
          <p:cNvPr id="9" name="Picture Placeholder 12">
            <a:extLst>
              <a:ext uri="{FF2B5EF4-FFF2-40B4-BE49-F238E27FC236}">
                <a16:creationId xmlns:a16="http://schemas.microsoft.com/office/drawing/2014/main" id="{73842F04-49F1-4824-BF21-112FD365F21E}"/>
              </a:ext>
            </a:extLst>
          </p:cNvPr>
          <p:cNvSpPr>
            <a:spLocks noGrp="1"/>
          </p:cNvSpPr>
          <p:nvPr>
            <p:ph type="pic" sz="quarter" idx="11"/>
          </p:nvPr>
        </p:nvSpPr>
        <p:spPr>
          <a:xfrm>
            <a:off x="6096000" y="0"/>
            <a:ext cx="6096000" cy="6858000"/>
          </a:xfrm>
          <a:solidFill>
            <a:schemeClr val="bg1">
              <a:lumMod val="50000"/>
              <a:alpha val="46000"/>
            </a:schemeClr>
          </a:solidFill>
        </p:spPr>
        <p:txBody>
          <a:bodyPr tIns="540000" anchor="ctr"/>
          <a:lstStyle>
            <a:lvl1pPr algn="ctr">
              <a:defRPr>
                <a:solidFill>
                  <a:schemeClr val="tx1"/>
                </a:solidFill>
              </a:defRPr>
            </a:lvl1pPr>
          </a:lstStyle>
          <a:p>
            <a:endParaRPr lang="en-GB"/>
          </a:p>
        </p:txBody>
      </p:sp>
      <p:sp>
        <p:nvSpPr>
          <p:cNvPr id="2" name="Footer Placeholder 1">
            <a:extLst>
              <a:ext uri="{FF2B5EF4-FFF2-40B4-BE49-F238E27FC236}">
                <a16:creationId xmlns:a16="http://schemas.microsoft.com/office/drawing/2014/main" id="{941F1A25-D163-4557-81EF-3BFD0338EB1F}"/>
              </a:ext>
            </a:extLst>
          </p:cNvPr>
          <p:cNvSpPr>
            <a:spLocks noGrp="1"/>
          </p:cNvSpPr>
          <p:nvPr>
            <p:ph type="ftr" sz="quarter" idx="13"/>
          </p:nvPr>
        </p:nvSpPr>
        <p:spPr/>
        <p:txBody>
          <a:bodyPr/>
          <a:lstStyle/>
          <a:p>
            <a:r>
              <a:rPr lang="en-GB"/>
              <a:t>COMM-CIU meeting - 15/2/2019</a:t>
            </a:r>
          </a:p>
        </p:txBody>
      </p:sp>
      <p:sp>
        <p:nvSpPr>
          <p:cNvPr id="3" name="Slide Number Placeholder 2">
            <a:extLst>
              <a:ext uri="{FF2B5EF4-FFF2-40B4-BE49-F238E27FC236}">
                <a16:creationId xmlns:a16="http://schemas.microsoft.com/office/drawing/2014/main" id="{EFF14670-9F03-43EE-A9AA-E1F5C7BA540C}"/>
              </a:ext>
            </a:extLst>
          </p:cNvPr>
          <p:cNvSpPr>
            <a:spLocks noGrp="1"/>
          </p:cNvSpPr>
          <p:nvPr>
            <p:ph type="sldNum" sz="quarter" idx="14"/>
          </p:nvPr>
        </p:nvSpPr>
        <p:spPr/>
        <p:txBody>
          <a:bodyPr/>
          <a:lstStyle/>
          <a:p>
            <a:fld id="{BA7DDD0C-F7B3-44FD-8FF2-ED85422D685B}" type="slidenum">
              <a:rPr lang="en-GB" smtClean="0"/>
              <a:pPr/>
              <a:t>‹#›</a:t>
            </a:fld>
            <a:endParaRPr lang="en-GB"/>
          </a:p>
        </p:txBody>
      </p:sp>
      <p:sp>
        <p:nvSpPr>
          <p:cNvPr id="11" name="Text Placeholder 11">
            <a:extLst>
              <a:ext uri="{FF2B5EF4-FFF2-40B4-BE49-F238E27FC236}">
                <a16:creationId xmlns:a16="http://schemas.microsoft.com/office/drawing/2014/main" id="{EC5FED7F-FB03-4649-A585-F7FF428BFCED}"/>
              </a:ext>
            </a:extLst>
          </p:cNvPr>
          <p:cNvSpPr>
            <a:spLocks noGrp="1"/>
          </p:cNvSpPr>
          <p:nvPr>
            <p:ph type="body" sz="quarter" idx="15"/>
          </p:nvPr>
        </p:nvSpPr>
        <p:spPr>
          <a:xfrm>
            <a:off x="486835" y="1605279"/>
            <a:ext cx="5321133" cy="4031404"/>
          </a:xfrm>
        </p:spPr>
        <p:txBody>
          <a:bodyPr/>
          <a:lstStyle>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2842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AA43C34C-0538-4BD7-8286-749968750773}"/>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1867"/>
          </a:p>
        </p:txBody>
      </p:sp>
      <p:sp>
        <p:nvSpPr>
          <p:cNvPr id="6" name="Content Placeholder 5">
            <a:extLst>
              <a:ext uri="{FF2B5EF4-FFF2-40B4-BE49-F238E27FC236}">
                <a16:creationId xmlns:a16="http://schemas.microsoft.com/office/drawing/2014/main" id="{C6B1621A-DC59-4846-B7C4-859DAAD35E87}"/>
              </a:ext>
            </a:extLst>
          </p:cNvPr>
          <p:cNvSpPr>
            <a:spLocks noGrp="1"/>
          </p:cNvSpPr>
          <p:nvPr>
            <p:ph sz="quarter" idx="1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5C004AD8-DC54-4049-BC27-13E296FD2FEE}"/>
              </a:ext>
            </a:extLst>
          </p:cNvPr>
          <p:cNvSpPr>
            <a:spLocks noGrp="1"/>
          </p:cNvSpPr>
          <p:nvPr>
            <p:ph type="title"/>
          </p:nvPr>
        </p:nvSpPr>
        <p:spPr/>
        <p:txBody>
          <a:bodyPr/>
          <a:lstStyle>
            <a:lvl1pPr>
              <a:defRPr sz="2667">
                <a:solidFill>
                  <a:schemeClr val="accent3"/>
                </a:solidFill>
              </a:defRPr>
            </a:lvl1pPr>
          </a:lstStyle>
          <a:p>
            <a:r>
              <a:rPr lang="en-US" dirty="0"/>
              <a:t>Click to edit Master title style</a:t>
            </a:r>
            <a:endParaRPr lang="en-GB" dirty="0"/>
          </a:p>
        </p:txBody>
      </p:sp>
      <p:sp>
        <p:nvSpPr>
          <p:cNvPr id="7" name="Slide Number Placeholder 6">
            <a:extLst>
              <a:ext uri="{FF2B5EF4-FFF2-40B4-BE49-F238E27FC236}">
                <a16:creationId xmlns:a16="http://schemas.microsoft.com/office/drawing/2014/main" id="{A501C0DD-9A11-41D5-8F04-2F94AAD17F46}"/>
              </a:ext>
            </a:extLst>
          </p:cNvPr>
          <p:cNvSpPr>
            <a:spLocks noGrp="1"/>
          </p:cNvSpPr>
          <p:nvPr>
            <p:ph type="sldNum" sz="quarter" idx="12"/>
          </p:nvPr>
        </p:nvSpPr>
        <p:spPr/>
        <p:txBody>
          <a:bodyPr/>
          <a:lstStyle/>
          <a:p>
            <a:fld id="{BA7DDD0C-F7B3-44FD-8FF2-ED85422D685B}" type="slidenum">
              <a:rPr lang="en-GB" smtClean="0"/>
              <a:pPr/>
              <a:t>‹#›</a:t>
            </a:fld>
            <a:endParaRPr lang="en-GB"/>
          </a:p>
        </p:txBody>
      </p:sp>
      <p:sp>
        <p:nvSpPr>
          <p:cNvPr id="3" name="Footer Placeholder 2">
            <a:extLst>
              <a:ext uri="{FF2B5EF4-FFF2-40B4-BE49-F238E27FC236}">
                <a16:creationId xmlns:a16="http://schemas.microsoft.com/office/drawing/2014/main" id="{9F637E97-2FA9-4058-955E-4413AB3B4B73}"/>
              </a:ext>
            </a:extLst>
          </p:cNvPr>
          <p:cNvSpPr>
            <a:spLocks noGrp="1"/>
          </p:cNvSpPr>
          <p:nvPr>
            <p:ph type="ftr" sz="quarter" idx="13"/>
          </p:nvPr>
        </p:nvSpPr>
        <p:spPr/>
        <p:txBody>
          <a:bodyPr/>
          <a:lstStyle/>
          <a:p>
            <a:r>
              <a:rPr lang="en-GB"/>
              <a:t>COMM-CIU meeting - 15/2/2019</a:t>
            </a:r>
          </a:p>
        </p:txBody>
      </p:sp>
    </p:spTree>
    <p:extLst>
      <p:ext uri="{BB962C8B-B14F-4D97-AF65-F5344CB8AC3E}">
        <p14:creationId xmlns:p14="http://schemas.microsoft.com/office/powerpoint/2010/main" val="54724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3D69013-9985-4E92-B522-07F505323BAC}"/>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1867"/>
          </a:p>
        </p:txBody>
      </p:sp>
      <p:sp>
        <p:nvSpPr>
          <p:cNvPr id="2" name="Slide Number Placeholder 1">
            <a:extLst>
              <a:ext uri="{FF2B5EF4-FFF2-40B4-BE49-F238E27FC236}">
                <a16:creationId xmlns:a16="http://schemas.microsoft.com/office/drawing/2014/main" id="{47D3E975-B82B-490E-B44A-4E56AB0AF806}"/>
              </a:ext>
            </a:extLst>
          </p:cNvPr>
          <p:cNvSpPr>
            <a:spLocks noGrp="1"/>
          </p:cNvSpPr>
          <p:nvPr>
            <p:ph type="sldNum" sz="quarter" idx="10"/>
          </p:nvPr>
        </p:nvSpPr>
        <p:spPr/>
        <p:txBody>
          <a:bodyPr/>
          <a:lstStyle/>
          <a:p>
            <a:fld id="{BA7DDD0C-F7B3-44FD-8FF2-ED85422D685B}" type="slidenum">
              <a:rPr lang="en-GB" smtClean="0"/>
              <a:pPr/>
              <a:t>‹#›</a:t>
            </a:fld>
            <a:endParaRPr lang="en-GB"/>
          </a:p>
        </p:txBody>
      </p:sp>
      <p:sp>
        <p:nvSpPr>
          <p:cNvPr id="3" name="Footer Placeholder 2">
            <a:extLst>
              <a:ext uri="{FF2B5EF4-FFF2-40B4-BE49-F238E27FC236}">
                <a16:creationId xmlns:a16="http://schemas.microsoft.com/office/drawing/2014/main" id="{B048FDE5-F248-44F3-AF11-59F662B2D277}"/>
              </a:ext>
            </a:extLst>
          </p:cNvPr>
          <p:cNvSpPr>
            <a:spLocks noGrp="1"/>
          </p:cNvSpPr>
          <p:nvPr>
            <p:ph type="ftr" sz="quarter" idx="11"/>
          </p:nvPr>
        </p:nvSpPr>
        <p:spPr/>
        <p:txBody>
          <a:bodyPr/>
          <a:lstStyle/>
          <a:p>
            <a:r>
              <a:rPr lang="en-GB"/>
              <a:t>COMM-CIU meeting - 15/2/2019</a:t>
            </a:r>
          </a:p>
        </p:txBody>
      </p:sp>
    </p:spTree>
    <p:extLst>
      <p:ext uri="{BB962C8B-B14F-4D97-AF65-F5344CB8AC3E}">
        <p14:creationId xmlns:p14="http://schemas.microsoft.com/office/powerpoint/2010/main" val="167072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ntact slide">
    <p:bg>
      <p:bgPr>
        <a:solidFill>
          <a:schemeClr val="tx2"/>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FA57A72-39E4-4062-A3BB-65944D75D03F}"/>
              </a:ext>
            </a:extLst>
          </p:cNvPr>
          <p:cNvSpPr/>
          <p:nvPr userDrawn="1"/>
        </p:nvSpPr>
        <p:spPr>
          <a:xfrm flipH="1">
            <a:off x="1" y="0"/>
            <a:ext cx="5753500" cy="68580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1867"/>
          </a:p>
        </p:txBody>
      </p:sp>
      <p:sp>
        <p:nvSpPr>
          <p:cNvPr id="2" name="Title 1">
            <a:extLst>
              <a:ext uri="{FF2B5EF4-FFF2-40B4-BE49-F238E27FC236}">
                <a16:creationId xmlns:a16="http://schemas.microsoft.com/office/drawing/2014/main" id="{9EFEC5BF-F1AF-4C79-BA5E-14AFBEDCDDF0}"/>
              </a:ext>
            </a:extLst>
          </p:cNvPr>
          <p:cNvSpPr>
            <a:spLocks noGrp="1"/>
          </p:cNvSpPr>
          <p:nvPr>
            <p:ph type="title"/>
          </p:nvPr>
        </p:nvSpPr>
        <p:spPr>
          <a:xfrm>
            <a:off x="486835" y="580157"/>
            <a:ext cx="5321133" cy="736609"/>
          </a:xfrm>
        </p:spPr>
        <p:txBody>
          <a:bodyPr/>
          <a:lstStyle>
            <a:lvl1pPr>
              <a:defRPr sz="2667">
                <a:solidFill>
                  <a:schemeClr val="bg1"/>
                </a:solidFill>
              </a:defRPr>
            </a:lvl1pPr>
          </a:lstStyle>
          <a:p>
            <a:r>
              <a:rPr lang="en-US" dirty="0"/>
              <a:t>Click to edit Master title style</a:t>
            </a:r>
            <a:endParaRPr lang="en-GB" dirty="0"/>
          </a:p>
        </p:txBody>
      </p:sp>
      <p:pic>
        <p:nvPicPr>
          <p:cNvPr id="4" name="Picture 3">
            <a:extLst>
              <a:ext uri="{FF2B5EF4-FFF2-40B4-BE49-F238E27FC236}">
                <a16:creationId xmlns:a16="http://schemas.microsoft.com/office/drawing/2014/main" id="{DF19FEB5-CAC4-46CB-8343-8ED780923E9E}"/>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35361" y="5645381"/>
            <a:ext cx="1524695" cy="1234016"/>
          </a:xfrm>
          <a:prstGeom prst="rect">
            <a:avLst/>
          </a:prstGeom>
        </p:spPr>
      </p:pic>
      <p:sp>
        <p:nvSpPr>
          <p:cNvPr id="5" name="Picture Placeholder 12">
            <a:extLst>
              <a:ext uri="{FF2B5EF4-FFF2-40B4-BE49-F238E27FC236}">
                <a16:creationId xmlns:a16="http://schemas.microsoft.com/office/drawing/2014/main" id="{9AE3B326-012B-490C-9AF2-1CE43DE77F68}"/>
              </a:ext>
            </a:extLst>
          </p:cNvPr>
          <p:cNvSpPr>
            <a:spLocks noGrp="1"/>
          </p:cNvSpPr>
          <p:nvPr>
            <p:ph type="pic" sz="quarter" idx="11"/>
          </p:nvPr>
        </p:nvSpPr>
        <p:spPr>
          <a:xfrm>
            <a:off x="6096000" y="0"/>
            <a:ext cx="6096000" cy="6858000"/>
          </a:xfrm>
          <a:solidFill>
            <a:schemeClr val="bg1">
              <a:lumMod val="85000"/>
            </a:schemeClr>
          </a:solidFill>
        </p:spPr>
        <p:txBody>
          <a:bodyPr tIns="540000" anchor="ctr"/>
          <a:lstStyle>
            <a:lvl1pPr algn="ctr">
              <a:defRPr>
                <a:solidFill>
                  <a:schemeClr val="tx1"/>
                </a:solidFill>
              </a:defRPr>
            </a:lvl1pPr>
          </a:lstStyle>
          <a:p>
            <a:endParaRPr lang="en-GB"/>
          </a:p>
        </p:txBody>
      </p:sp>
      <p:sp>
        <p:nvSpPr>
          <p:cNvPr id="6" name="TextBox 5">
            <a:extLst>
              <a:ext uri="{FF2B5EF4-FFF2-40B4-BE49-F238E27FC236}">
                <a16:creationId xmlns:a16="http://schemas.microsoft.com/office/drawing/2014/main" id="{E30E2B8E-A6C6-434E-BC49-84B1E380E620}"/>
              </a:ext>
            </a:extLst>
          </p:cNvPr>
          <p:cNvSpPr txBox="1"/>
          <p:nvPr userDrawn="1"/>
        </p:nvSpPr>
        <p:spPr>
          <a:xfrm>
            <a:off x="352663" y="1391073"/>
            <a:ext cx="5455307" cy="4127733"/>
          </a:xfrm>
          <a:prstGeom prst="rect">
            <a:avLst/>
          </a:prstGeom>
          <a:noFill/>
        </p:spPr>
        <p:txBody>
          <a:bodyPr wrap="square" rtlCol="0">
            <a:spAutoFit/>
          </a:bodyPr>
          <a:lstStyle/>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Website</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www.etf.europa.eu</a:t>
            </a: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Twitter</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t>
            </a:r>
            <a:r>
              <a:rPr kumimoji="0" lang="en-GB" sz="1467" b="1"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etfeuropa</a:t>
            </a:r>
            <a:endPar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Facebook</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facebook.com/</a:t>
            </a:r>
            <a:r>
              <a:rPr kumimoji="0" lang="en-GB" sz="1467" b="1"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etfeuropa</a:t>
            </a:r>
            <a:endPar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YouTube</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www.youtube.com/user/etfeuropa</a:t>
            </a: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Instagram</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instagram.com/</a:t>
            </a:r>
            <a:r>
              <a:rPr kumimoji="0" lang="en-GB" sz="1467" b="1"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etfeuropa</a:t>
            </a: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LinkedIn</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linkedin.com/company/</a:t>
            </a:r>
            <a:r>
              <a:rPr kumimoji="0" lang="en-GB" sz="1467" b="1"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european</a:t>
            </a: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-training-foundation</a:t>
            </a: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E-mail</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info@etf.europa.eu</a:t>
            </a:r>
          </a:p>
          <a:p>
            <a:pPr marL="0" marR="0" lvl="0" indent="0" algn="l" defTabSz="1219170" rtl="0" eaLnBrk="1" fontAlgn="auto" latinLnBrk="0" hangingPunct="1">
              <a:lnSpc>
                <a:spcPct val="90000"/>
              </a:lnSpc>
              <a:spcBef>
                <a:spcPts val="0"/>
              </a:spcBef>
              <a:spcAft>
                <a:spcPts val="0"/>
              </a:spcAft>
              <a:buClrTx/>
              <a:buSzTx/>
              <a:buFontTx/>
              <a:buNone/>
              <a:tabLst/>
              <a:defRPr/>
            </a:pPr>
            <a:endPar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9968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C Slide">
    <p:spTree>
      <p:nvGrpSpPr>
        <p:cNvPr id="1" name=""/>
        <p:cNvGrpSpPr/>
        <p:nvPr/>
      </p:nvGrpSpPr>
      <p:grpSpPr>
        <a:xfrm>
          <a:off x="0" y="0"/>
          <a:ext cx="0" cy="0"/>
          <a:chOff x="0" y="0"/>
          <a:chExt cx="0" cy="0"/>
        </a:xfrm>
      </p:grpSpPr>
      <p:sp>
        <p:nvSpPr>
          <p:cNvPr id="5" name="shpContents">
            <a:extLst>
              <a:ext uri="{FF2B5EF4-FFF2-40B4-BE49-F238E27FC236}">
                <a16:creationId xmlns:a16="http://schemas.microsoft.com/office/drawing/2014/main" id="{27FE8959-57A9-4075-8922-53F2524F22A9}"/>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1867"/>
          </a:p>
        </p:txBody>
      </p:sp>
      <p:sp>
        <p:nvSpPr>
          <p:cNvPr id="2" name="txtTitle">
            <a:extLst>
              <a:ext uri="{FF2B5EF4-FFF2-40B4-BE49-F238E27FC236}">
                <a16:creationId xmlns:a16="http://schemas.microsoft.com/office/drawing/2014/main" id="{24427197-1212-4A20-9579-309E1581DAAB}"/>
              </a:ext>
            </a:extLst>
          </p:cNvPr>
          <p:cNvSpPr>
            <a:spLocks noGrp="1"/>
          </p:cNvSpPr>
          <p:nvPr>
            <p:ph type="title"/>
          </p:nvPr>
        </p:nvSpPr>
        <p:spPr/>
        <p:txBody>
          <a:bodyPr/>
          <a:lstStyle/>
          <a:p>
            <a:r>
              <a:rPr lang="en-US"/>
              <a:t>Click to edit Master title style</a:t>
            </a:r>
          </a:p>
        </p:txBody>
      </p:sp>
      <p:sp>
        <p:nvSpPr>
          <p:cNvPr id="3" name="plcSlideNumber">
            <a:extLst>
              <a:ext uri="{FF2B5EF4-FFF2-40B4-BE49-F238E27FC236}">
                <a16:creationId xmlns:a16="http://schemas.microsoft.com/office/drawing/2014/main" id="{7E5FEA4A-F98E-4F56-9C50-EBADDE30904A}"/>
              </a:ext>
            </a:extLst>
          </p:cNvPr>
          <p:cNvSpPr>
            <a:spLocks noGrp="1"/>
          </p:cNvSpPr>
          <p:nvPr>
            <p:ph type="sldNum" sz="quarter" idx="10"/>
          </p:nvPr>
        </p:nvSpPr>
        <p:spPr/>
        <p:txBody>
          <a:bodyPr/>
          <a:lstStyle/>
          <a:p>
            <a:fld id="{BA7DDD0C-F7B3-44FD-8FF2-ED85422D685B}" type="slidenum">
              <a:rPr lang="en-GB" smtClean="0"/>
              <a:pPr/>
              <a:t>‹#›</a:t>
            </a:fld>
            <a:endParaRPr lang="en-GB"/>
          </a:p>
        </p:txBody>
      </p:sp>
      <p:sp>
        <p:nvSpPr>
          <p:cNvPr id="4" name="plcFooter">
            <a:extLst>
              <a:ext uri="{FF2B5EF4-FFF2-40B4-BE49-F238E27FC236}">
                <a16:creationId xmlns:a16="http://schemas.microsoft.com/office/drawing/2014/main" id="{86A737DF-B20B-4509-85D7-56576BACB988}"/>
              </a:ext>
            </a:extLst>
          </p:cNvPr>
          <p:cNvSpPr>
            <a:spLocks noGrp="1"/>
          </p:cNvSpPr>
          <p:nvPr>
            <p:ph type="ftr" sz="quarter" idx="11"/>
          </p:nvPr>
        </p:nvSpPr>
        <p:spPr/>
        <p:txBody>
          <a:bodyPr/>
          <a:lstStyle/>
          <a:p>
            <a:r>
              <a:rPr lang="en-GB"/>
              <a:t>COMM-CIU meeting - 15/2/2019</a:t>
            </a:r>
          </a:p>
        </p:txBody>
      </p:sp>
    </p:spTree>
    <p:extLst>
      <p:ext uri="{BB962C8B-B14F-4D97-AF65-F5344CB8AC3E}">
        <p14:creationId xmlns:p14="http://schemas.microsoft.com/office/powerpoint/2010/main" val="3229724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OC Master">
    <p:spTree>
      <p:nvGrpSpPr>
        <p:cNvPr id="1" name=""/>
        <p:cNvGrpSpPr/>
        <p:nvPr/>
      </p:nvGrpSpPr>
      <p:grpSpPr>
        <a:xfrm>
          <a:off x="0" y="0"/>
          <a:ext cx="0" cy="0"/>
          <a:chOff x="0" y="0"/>
          <a:chExt cx="0" cy="0"/>
        </a:xfrm>
      </p:grpSpPr>
      <p:sp>
        <p:nvSpPr>
          <p:cNvPr id="5" name="txtInfo"/>
          <p:cNvSpPr txBox="1"/>
          <p:nvPr userDrawn="1"/>
        </p:nvSpPr>
        <p:spPr>
          <a:xfrm>
            <a:off x="335360" y="260648"/>
            <a:ext cx="11251008" cy="1097865"/>
          </a:xfrm>
          <a:prstGeom prst="rect">
            <a:avLst/>
          </a:prstGeom>
          <a:noFill/>
        </p:spPr>
        <p:txBody>
          <a:bodyPr wrap="square" rtlCol="0">
            <a:spAutoFit/>
          </a:bodyPr>
          <a:lstStyle/>
          <a:p>
            <a:r>
              <a:rPr lang="en-GB" sz="2133"/>
              <a:t>TOC Design Slide – do </a:t>
            </a:r>
            <a:r>
              <a:rPr lang="en-GB" sz="2133">
                <a:solidFill>
                  <a:srgbClr val="FF0000"/>
                </a:solidFill>
              </a:rPr>
              <a:t>NOT</a:t>
            </a:r>
            <a:r>
              <a:rPr lang="en-GB" sz="2133"/>
              <a:t> use this layout.</a:t>
            </a:r>
          </a:p>
          <a:p>
            <a:r>
              <a:rPr lang="en-GB" sz="1467"/>
              <a:t>The</a:t>
            </a:r>
            <a:r>
              <a:rPr lang="en-GB" sz="1467" baseline="0"/>
              <a:t> TOC “Object(s)” shown below will be repeated on as many TOC Slides as needed</a:t>
            </a:r>
          </a:p>
          <a:p>
            <a:r>
              <a:rPr lang="en-GB" sz="1467"/>
              <a:t>The initial position of any</a:t>
            </a:r>
            <a:r>
              <a:rPr lang="en-GB" sz="1467" baseline="0"/>
              <a:t> “</a:t>
            </a:r>
            <a:r>
              <a:rPr lang="en-GB" sz="1467" baseline="0" err="1"/>
              <a:t>xxx</a:t>
            </a:r>
            <a:r>
              <a:rPr lang="en-GB" sz="1467" err="1"/>
              <a:t>TOC</a:t>
            </a:r>
            <a:r>
              <a:rPr lang="en-GB" sz="1467"/>
              <a:t>” named Object(s) will be repeated on the actual slide</a:t>
            </a:r>
          </a:p>
          <a:p>
            <a:r>
              <a:rPr lang="en-GB" sz="1467"/>
              <a:t>The “tags” govern how</a:t>
            </a:r>
            <a:r>
              <a:rPr lang="en-GB" sz="1467" baseline="0"/>
              <a:t> the TOC slide is built. The “table” design has two rows to set the borders for “top”, “between” and “bottom”</a:t>
            </a:r>
          </a:p>
        </p:txBody>
      </p:sp>
      <p:sp>
        <p:nvSpPr>
          <p:cNvPr id="6" name="txtTags"/>
          <p:cNvSpPr txBox="1"/>
          <p:nvPr userDrawn="1"/>
        </p:nvSpPr>
        <p:spPr>
          <a:xfrm>
            <a:off x="372943" y="4101075"/>
            <a:ext cx="4090876" cy="2246769"/>
          </a:xfrm>
          <a:prstGeom prst="rect">
            <a:avLst/>
          </a:prstGeom>
          <a:noFill/>
        </p:spPr>
        <p:txBody>
          <a:bodyPr wrap="square" rtlCol="0">
            <a:spAutoFit/>
          </a:bodyPr>
          <a:lstStyle/>
          <a:p>
            <a:r>
              <a:rPr lang="en-GB" sz="1400"/>
              <a:t>&lt;tags&gt;</a:t>
            </a:r>
          </a:p>
          <a:p>
            <a:r>
              <a:rPr lang="en-GB" sz="1400"/>
              <a:t>Title=Contents</a:t>
            </a:r>
          </a:p>
          <a:p>
            <a:r>
              <a:rPr lang="en-GB" sz="1400"/>
              <a:t>Layout=TOC Slide</a:t>
            </a:r>
          </a:p>
          <a:p>
            <a:r>
              <a:rPr lang="en-GB" sz="1400" err="1"/>
              <a:t>SlideNumber</a:t>
            </a:r>
            <a:r>
              <a:rPr lang="en-GB" sz="1400"/>
              <a:t>=2</a:t>
            </a:r>
          </a:p>
          <a:p>
            <a:r>
              <a:rPr lang="en-GB" sz="1400"/>
              <a:t>Type=Table</a:t>
            </a:r>
          </a:p>
          <a:p>
            <a:r>
              <a:rPr lang="en-GB" sz="1400"/>
              <a:t>Table=</a:t>
            </a:r>
            <a:r>
              <a:rPr lang="en-GB" sz="1400" err="1"/>
              <a:t>tblTOC</a:t>
            </a:r>
            <a:endParaRPr lang="en-GB" sz="1400"/>
          </a:p>
          <a:p>
            <a:r>
              <a:rPr lang="en-GB" sz="1400"/>
              <a:t>Limit=6</a:t>
            </a:r>
          </a:p>
          <a:p>
            <a:r>
              <a:rPr lang="en-GB" sz="1400"/>
              <a:t>Entry1=&lt;title&gt; | </a:t>
            </a:r>
            <a:r>
              <a:rPr lang="en-GB" sz="1400" err="1"/>
              <a:t>plcSectionTitle</a:t>
            </a:r>
            <a:endParaRPr lang="en-GB" sz="1400"/>
          </a:p>
          <a:p>
            <a:r>
              <a:rPr lang="en-GB" sz="1400"/>
              <a:t>Entry2=&lt;no&gt; | {</a:t>
            </a:r>
            <a:r>
              <a:rPr lang="en-GB" sz="1400" err="1"/>
              <a:t>slidenumber</a:t>
            </a:r>
            <a:r>
              <a:rPr lang="en-GB" sz="1400"/>
              <a:t>}</a:t>
            </a:r>
          </a:p>
          <a:p>
            <a:r>
              <a:rPr lang="en-GB" sz="1400"/>
              <a:t>&lt;/tags&gt;</a:t>
            </a:r>
          </a:p>
        </p:txBody>
      </p:sp>
      <p:graphicFrame>
        <p:nvGraphicFramePr>
          <p:cNvPr id="7" name="tblTOC">
            <a:extLst>
              <a:ext uri="{FF2B5EF4-FFF2-40B4-BE49-F238E27FC236}">
                <a16:creationId xmlns:a16="http://schemas.microsoft.com/office/drawing/2014/main" id="{3E73165C-8440-40F3-B530-F882EC857511}"/>
              </a:ext>
            </a:extLst>
          </p:cNvPr>
          <p:cNvGraphicFramePr>
            <a:graphicFrameLocks noGrp="1"/>
          </p:cNvGraphicFramePr>
          <p:nvPr userDrawn="1">
            <p:extLst>
              <p:ext uri="{D42A27DB-BD31-4B8C-83A1-F6EECF244321}">
                <p14:modId xmlns:p14="http://schemas.microsoft.com/office/powerpoint/2010/main" val="1880212083"/>
              </p:ext>
            </p:extLst>
          </p:nvPr>
        </p:nvGraphicFramePr>
        <p:xfrm>
          <a:off x="486833" y="1604433"/>
          <a:ext cx="11218331" cy="1344083"/>
        </p:xfrm>
        <a:graphic>
          <a:graphicData uri="http://schemas.openxmlformats.org/drawingml/2006/table">
            <a:tbl>
              <a:tblPr firstRow="1" bandRow="1">
                <a:tableStyleId>{2D5ABB26-0587-4C30-8999-92F81FD0307C}</a:tableStyleId>
              </a:tblPr>
              <a:tblGrid>
                <a:gridCol w="9929647">
                  <a:extLst>
                    <a:ext uri="{9D8B030D-6E8A-4147-A177-3AD203B41FA5}">
                      <a16:colId xmlns:a16="http://schemas.microsoft.com/office/drawing/2014/main" val="4268181363"/>
                    </a:ext>
                  </a:extLst>
                </a:gridCol>
                <a:gridCol w="1288684">
                  <a:extLst>
                    <a:ext uri="{9D8B030D-6E8A-4147-A177-3AD203B41FA5}">
                      <a16:colId xmlns:a16="http://schemas.microsoft.com/office/drawing/2014/main" val="1499760850"/>
                    </a:ext>
                  </a:extLst>
                </a:gridCol>
              </a:tblGrid>
              <a:tr h="672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900" b="1" i="0" u="none" strike="noStrike" kern="1200" cap="none" spc="0" normalizeH="0" baseline="0" noProof="0">
                          <a:ln>
                            <a:noFill/>
                          </a:ln>
                          <a:solidFill>
                            <a:schemeClr val="tx2"/>
                          </a:solidFill>
                          <a:effectLst/>
                          <a:uLnTx/>
                          <a:uFillTx/>
                          <a:latin typeface="+mn-lt"/>
                          <a:ea typeface="+mn-ea"/>
                          <a:cs typeface="+mn-cs"/>
                        </a:rPr>
                        <a:t>&lt;title&gt;</a:t>
                      </a:r>
                    </a:p>
                  </a:txBody>
                  <a:tcPr marL="0" marR="121920" marT="60960" marB="6096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900"/>
                        <a:t>&lt;no&gt;</a:t>
                      </a:r>
                      <a:endParaRPr lang="en-US" sz="1900"/>
                    </a:p>
                  </a:txBody>
                  <a:tcPr marL="121920" marR="121920" marT="60960" marB="6096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84799857"/>
                  </a:ext>
                </a:extLst>
              </a:tr>
              <a:tr h="672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900" b="1" i="0" u="none" strike="noStrike" kern="1200" cap="none" spc="0" normalizeH="0" baseline="0" noProof="0">
                        <a:ln>
                          <a:noFill/>
                        </a:ln>
                        <a:solidFill>
                          <a:schemeClr val="tx2"/>
                        </a:solidFill>
                        <a:effectLst/>
                        <a:uLnTx/>
                        <a:uFillTx/>
                        <a:latin typeface="+mn-lt"/>
                        <a:ea typeface="+mn-ea"/>
                        <a:cs typeface="+mn-cs"/>
                      </a:endParaRPr>
                    </a:p>
                  </a:txBody>
                  <a:tcPr marL="0" marR="121920" marT="60960" marB="6096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US" sz="1900"/>
                    </a:p>
                  </a:txBody>
                  <a:tcPr marL="121920" marR="121920" marT="60960" marB="6096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8" name="txtColours"/>
          <p:cNvSpPr txBox="1"/>
          <p:nvPr userDrawn="1"/>
        </p:nvSpPr>
        <p:spPr>
          <a:xfrm>
            <a:off x="5711957" y="4101075"/>
            <a:ext cx="4512501" cy="2462213"/>
          </a:xfrm>
          <a:prstGeom prst="rect">
            <a:avLst/>
          </a:prstGeom>
          <a:noFill/>
        </p:spPr>
        <p:txBody>
          <a:bodyPr wrap="square" rtlCol="0">
            <a:spAutoFit/>
          </a:bodyPr>
          <a:lstStyle/>
          <a:p>
            <a:r>
              <a:rPr lang="en-GB" sz="1400"/>
              <a:t>The [x] numbers on the Divider Slide section title textbox names are the IDs for the Theme Colours …</a:t>
            </a:r>
          </a:p>
          <a:p>
            <a:endParaRPr lang="en-GB" sz="1400"/>
          </a:p>
          <a:p>
            <a:r>
              <a:rPr lang="en-GB" sz="1400"/>
              <a:t>16 = Background 2 (column 3)</a:t>
            </a:r>
          </a:p>
          <a:p>
            <a:r>
              <a:rPr lang="en-GB" sz="1400"/>
              <a:t>15 = Text 2 (column</a:t>
            </a:r>
            <a:r>
              <a:rPr lang="en-GB" sz="1400" baseline="0"/>
              <a:t> 4)</a:t>
            </a:r>
          </a:p>
          <a:p>
            <a:r>
              <a:rPr lang="en-GB" sz="1400" baseline="0"/>
              <a:t>5 = Accent 1 (column 5)</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400" baseline="0"/>
              <a:t>6 = Accent 2 (column 6)</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400" baseline="0"/>
              <a:t>7 = Accent 3 (column 7)</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400" baseline="0"/>
              <a:t>8 = Accent 4 (column 8)</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400" baseline="0"/>
              <a:t>9 = Accent 5 (column 9)</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400" baseline="0"/>
              <a:t>10 = Accent 6 (column 10)</a:t>
            </a:r>
          </a:p>
        </p:txBody>
      </p:sp>
    </p:spTree>
    <p:extLst>
      <p:ext uri="{BB962C8B-B14F-4D97-AF65-F5344CB8AC3E}">
        <p14:creationId xmlns:p14="http://schemas.microsoft.com/office/powerpoint/2010/main" val="934347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261A9150-DCDC-4714-9AFE-14F48CEE772A}"/>
              </a:ext>
            </a:extLst>
          </p:cNvPr>
          <p:cNvSpPr>
            <a:spLocks noGrp="1"/>
          </p:cNvSpPr>
          <p:nvPr>
            <p:ph type="pic" sz="quarter" idx="12"/>
          </p:nvPr>
        </p:nvSpPr>
        <p:spPr>
          <a:xfrm>
            <a:off x="4367808" y="0"/>
            <a:ext cx="7824192" cy="6858000"/>
          </a:xfrm>
          <a:custGeom>
            <a:avLst/>
            <a:gdLst>
              <a:gd name="connsiteX0" fmla="*/ 4381580 w 5868144"/>
              <a:gd name="connsiteY0" fmla="*/ 0 h 5143500"/>
              <a:gd name="connsiteX1" fmla="*/ 5868144 w 5868144"/>
              <a:gd name="connsiteY1" fmla="*/ 0 h 5143500"/>
              <a:gd name="connsiteX2" fmla="*/ 5868144 w 5868144"/>
              <a:gd name="connsiteY2" fmla="*/ 5143500 h 5143500"/>
              <a:gd name="connsiteX3" fmla="*/ 5322399 w 5868144"/>
              <a:gd name="connsiteY3" fmla="*/ 5143500 h 5143500"/>
              <a:gd name="connsiteX4" fmla="*/ 5299641 w 5868144"/>
              <a:gd name="connsiteY4" fmla="*/ 5126114 h 5143500"/>
              <a:gd name="connsiteX5" fmla="*/ 5276883 w 5868144"/>
              <a:gd name="connsiteY5" fmla="*/ 5143500 h 5143500"/>
              <a:gd name="connsiteX6" fmla="*/ 2792145 w 5868144"/>
              <a:gd name="connsiteY6" fmla="*/ 5143500 h 5143500"/>
              <a:gd name="connsiteX7" fmla="*/ 3275390 w 5868144"/>
              <a:gd name="connsiteY7" fmla="*/ 3579725 h 5143500"/>
              <a:gd name="connsiteX8" fmla="*/ 0 w 5868144"/>
              <a:gd name="connsiteY8" fmla="*/ 1077586 h 5143500"/>
              <a:gd name="connsiteX9" fmla="*/ 4048585 w 5868144"/>
              <a:gd name="connsiteY9" fmla="*/ 1077615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43500">
                <a:moveTo>
                  <a:pt x="4381580" y="0"/>
                </a:moveTo>
                <a:lnTo>
                  <a:pt x="5868144" y="0"/>
                </a:lnTo>
                <a:lnTo>
                  <a:pt x="5868144" y="5143500"/>
                </a:lnTo>
                <a:lnTo>
                  <a:pt x="5322399" y="5143500"/>
                </a:lnTo>
                <a:lnTo>
                  <a:pt x="5299641" y="5126114"/>
                </a:lnTo>
                <a:lnTo>
                  <a:pt x="5276883" y="5143500"/>
                </a:lnTo>
                <a:lnTo>
                  <a:pt x="2792145" y="5143500"/>
                </a:lnTo>
                <a:lnTo>
                  <a:pt x="3275390" y="3579725"/>
                </a:lnTo>
                <a:lnTo>
                  <a:pt x="0" y="1077586"/>
                </a:lnTo>
                <a:lnTo>
                  <a:pt x="4048585" y="1077615"/>
                </a:lnTo>
                <a:close/>
              </a:path>
            </a:pathLst>
          </a:custGeom>
          <a:solidFill>
            <a:schemeClr val="bg1">
              <a:lumMod val="85000"/>
            </a:schemeClr>
          </a:solidFill>
        </p:spPr>
        <p:txBody>
          <a:bodyPr wrap="square" rIns="360000" anchor="ctr">
            <a:noAutofit/>
          </a:bodyPr>
          <a:lstStyle>
            <a:lvl1pPr algn="r">
              <a:defRPr/>
            </a:lvl1pPr>
          </a:lstStyle>
          <a:p>
            <a:endParaRPr lang="en-GB"/>
          </a:p>
        </p:txBody>
      </p:sp>
      <p:pic>
        <p:nvPicPr>
          <p:cNvPr id="12" name="Picture 11">
            <a:extLst>
              <a:ext uri="{FF2B5EF4-FFF2-40B4-BE49-F238E27FC236}">
                <a16:creationId xmlns:a16="http://schemas.microsoft.com/office/drawing/2014/main" id="{899118AF-EBC4-4B22-8C3E-5A5F513AD2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475" y="18664"/>
            <a:ext cx="2367455" cy="1916105"/>
          </a:xfrm>
          <a:prstGeom prst="rect">
            <a:avLst/>
          </a:prstGeom>
        </p:spPr>
      </p:pic>
      <p:grpSp>
        <p:nvGrpSpPr>
          <p:cNvPr id="13" name="Group 12">
            <a:extLst>
              <a:ext uri="{FF2B5EF4-FFF2-40B4-BE49-F238E27FC236}">
                <a16:creationId xmlns:a16="http://schemas.microsoft.com/office/drawing/2014/main" id="{E560BBEA-C99D-4270-ACDF-0B688598F013}"/>
              </a:ext>
            </a:extLst>
          </p:cNvPr>
          <p:cNvGrpSpPr/>
          <p:nvPr userDrawn="1"/>
        </p:nvGrpSpPr>
        <p:grpSpPr>
          <a:xfrm>
            <a:off x="285714" y="1858419"/>
            <a:ext cx="3613575" cy="1917275"/>
            <a:chOff x="176857" y="1420444"/>
            <a:chExt cx="3394376" cy="1800972"/>
          </a:xfrm>
        </p:grpSpPr>
        <p:pic>
          <p:nvPicPr>
            <p:cNvPr id="14" name="Picture 13">
              <a:extLst>
                <a:ext uri="{FF2B5EF4-FFF2-40B4-BE49-F238E27FC236}">
                  <a16:creationId xmlns:a16="http://schemas.microsoft.com/office/drawing/2014/main" id="{46E53BF5-1C73-4813-BA4F-1D9B1B5CC524}"/>
                </a:ext>
              </a:extLst>
            </p:cNvPr>
            <p:cNvPicPr>
              <a:picLocks noChangeAspect="1"/>
            </p:cNvPicPr>
            <p:nvPr/>
          </p:nvPicPr>
          <p:blipFill rotWithShape="1">
            <a:blip r:embed="rId3">
              <a:extLst>
                <a:ext uri="{28A0092B-C50C-407E-A947-70E740481C1C}">
                  <a14:useLocalDpi xmlns:a14="http://schemas.microsoft.com/office/drawing/2010/main" val="0"/>
                </a:ext>
              </a:extLst>
            </a:blip>
            <a:srcRect l="3773" t="31958" r="66264" b="57413"/>
            <a:stretch/>
          </p:blipFill>
          <p:spPr>
            <a:xfrm>
              <a:off x="176857" y="1420444"/>
              <a:ext cx="2738959" cy="546705"/>
            </a:xfrm>
            <a:prstGeom prst="rect">
              <a:avLst/>
            </a:prstGeom>
          </p:spPr>
        </p:pic>
        <p:pic>
          <p:nvPicPr>
            <p:cNvPr id="15" name="Picture 14">
              <a:extLst>
                <a:ext uri="{FF2B5EF4-FFF2-40B4-BE49-F238E27FC236}">
                  <a16:creationId xmlns:a16="http://schemas.microsoft.com/office/drawing/2014/main" id="{D8B5A496-E524-4D10-BE19-37D1C557D9D9}"/>
                </a:ext>
              </a:extLst>
            </p:cNvPr>
            <p:cNvPicPr>
              <a:picLocks noChangeAspect="1"/>
            </p:cNvPicPr>
            <p:nvPr/>
          </p:nvPicPr>
          <p:blipFill rotWithShape="1">
            <a:blip r:embed="rId3">
              <a:extLst>
                <a:ext uri="{28A0092B-C50C-407E-A947-70E740481C1C}">
                  <a14:useLocalDpi xmlns:a14="http://schemas.microsoft.com/office/drawing/2010/main" val="0"/>
                </a:ext>
              </a:extLst>
            </a:blip>
            <a:srcRect l="33418" t="31099" r="39011" b="56950"/>
            <a:stretch/>
          </p:blipFill>
          <p:spPr>
            <a:xfrm>
              <a:off x="317080" y="1985777"/>
              <a:ext cx="2520281" cy="614710"/>
            </a:xfrm>
            <a:prstGeom prst="rect">
              <a:avLst/>
            </a:prstGeom>
          </p:spPr>
        </p:pic>
        <p:pic>
          <p:nvPicPr>
            <p:cNvPr id="16" name="Picture 15">
              <a:extLst>
                <a:ext uri="{FF2B5EF4-FFF2-40B4-BE49-F238E27FC236}">
                  <a16:creationId xmlns:a16="http://schemas.microsoft.com/office/drawing/2014/main" id="{EAFA6E2E-4729-45CE-8759-EA45A67DADB2}"/>
                </a:ext>
              </a:extLst>
            </p:cNvPr>
            <p:cNvPicPr>
              <a:picLocks noChangeAspect="1"/>
            </p:cNvPicPr>
            <p:nvPr/>
          </p:nvPicPr>
          <p:blipFill rotWithShape="1">
            <a:blip r:embed="rId3">
              <a:extLst>
                <a:ext uri="{28A0092B-C50C-407E-A947-70E740481C1C}">
                  <a14:useLocalDpi xmlns:a14="http://schemas.microsoft.com/office/drawing/2010/main" val="0"/>
                </a:ext>
              </a:extLst>
            </a:blip>
            <a:srcRect l="60271" t="30718" r="3108" b="57104"/>
            <a:stretch/>
          </p:blipFill>
          <p:spPr>
            <a:xfrm>
              <a:off x="223675" y="2595006"/>
              <a:ext cx="3347558" cy="626410"/>
            </a:xfrm>
            <a:prstGeom prst="rect">
              <a:avLst/>
            </a:prstGeom>
          </p:spPr>
        </p:pic>
      </p:grpSp>
      <p:sp>
        <p:nvSpPr>
          <p:cNvPr id="18" name="Text Placeholder 17">
            <a:extLst>
              <a:ext uri="{FF2B5EF4-FFF2-40B4-BE49-F238E27FC236}">
                <a16:creationId xmlns:a16="http://schemas.microsoft.com/office/drawing/2014/main" id="{1677D912-BC17-44AB-A788-A13D546F5A53}"/>
              </a:ext>
            </a:extLst>
          </p:cNvPr>
          <p:cNvSpPr>
            <a:spLocks noGrp="1"/>
          </p:cNvSpPr>
          <p:nvPr>
            <p:ph type="body" sz="quarter" idx="10"/>
          </p:nvPr>
        </p:nvSpPr>
        <p:spPr>
          <a:xfrm>
            <a:off x="464618" y="3863387"/>
            <a:ext cx="5609167" cy="717549"/>
          </a:xfrm>
        </p:spPr>
        <p:txBody>
          <a:bodyPr>
            <a:normAutofit/>
          </a:bodyPr>
          <a:lstStyle>
            <a:lvl1pPr>
              <a:defRPr sz="2400">
                <a:solidFill>
                  <a:schemeClr val="bg1"/>
                </a:solidFill>
              </a:defRPr>
            </a:lvl1pPr>
          </a:lstStyle>
          <a:p>
            <a:pPr lvl="0"/>
            <a:r>
              <a:rPr lang="en-US" dirty="0"/>
              <a:t>Edit Master text styles</a:t>
            </a:r>
          </a:p>
        </p:txBody>
      </p:sp>
      <p:pic>
        <p:nvPicPr>
          <p:cNvPr id="20" name="Picture 19">
            <a:extLst>
              <a:ext uri="{FF2B5EF4-FFF2-40B4-BE49-F238E27FC236}">
                <a16:creationId xmlns:a16="http://schemas.microsoft.com/office/drawing/2014/main" id="{5BD02FE3-86AB-483A-B562-293D40B29DD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1311" y="5555952"/>
            <a:ext cx="1416235" cy="1146233"/>
          </a:xfrm>
          <a:prstGeom prst="rect">
            <a:avLst/>
          </a:prstGeom>
        </p:spPr>
      </p:pic>
      <p:sp>
        <p:nvSpPr>
          <p:cNvPr id="23" name="Text Placeholder 22">
            <a:extLst>
              <a:ext uri="{FF2B5EF4-FFF2-40B4-BE49-F238E27FC236}">
                <a16:creationId xmlns:a16="http://schemas.microsoft.com/office/drawing/2014/main" id="{0F45A45B-EBBF-4A9F-BBCD-CF5435CE63EC}"/>
              </a:ext>
            </a:extLst>
          </p:cNvPr>
          <p:cNvSpPr>
            <a:spLocks noGrp="1"/>
          </p:cNvSpPr>
          <p:nvPr>
            <p:ph type="body" sz="quarter" idx="11"/>
          </p:nvPr>
        </p:nvSpPr>
        <p:spPr>
          <a:xfrm>
            <a:off x="464618" y="4802718"/>
            <a:ext cx="5630333" cy="641349"/>
          </a:xfrm>
        </p:spPr>
        <p:txBody>
          <a:bodyPr>
            <a:normAutofit/>
          </a:bodyPr>
          <a:lstStyle>
            <a:lvl1pPr>
              <a:spcBef>
                <a:spcPts val="0"/>
              </a:spcBef>
              <a:spcAft>
                <a:spcPts val="0"/>
              </a:spcAft>
              <a:defRPr sz="1867">
                <a:solidFill>
                  <a:schemeClr val="bg1"/>
                </a:solidFill>
              </a:defRPr>
            </a:lvl1pPr>
          </a:lstStyle>
          <a:p>
            <a:pPr lvl="0"/>
            <a:r>
              <a:rPr lang="en-US" dirty="0"/>
              <a:t>Edit Master text styles</a:t>
            </a:r>
          </a:p>
        </p:txBody>
      </p:sp>
    </p:spTree>
    <p:extLst>
      <p:ext uri="{BB962C8B-B14F-4D97-AF65-F5344CB8AC3E}">
        <p14:creationId xmlns:p14="http://schemas.microsoft.com/office/powerpoint/2010/main" val="3850152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pos="43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tatement slide">
    <p:bg>
      <p:bgPr>
        <a:solidFill>
          <a:schemeClr val="tx2"/>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0846FA30-1325-4C98-946E-11F497CFBE4A}"/>
              </a:ext>
            </a:extLst>
          </p:cNvPr>
          <p:cNvSpPr/>
          <p:nvPr userDrawn="1"/>
        </p:nvSpPr>
        <p:spPr>
          <a:xfrm>
            <a:off x="4463423" y="-2379"/>
            <a:ext cx="7724043" cy="6860380"/>
          </a:xfrm>
          <a:custGeom>
            <a:avLst/>
            <a:gdLst>
              <a:gd name="connsiteX0" fmla="*/ 5143337 w 5793032"/>
              <a:gd name="connsiteY0" fmla="*/ 0 h 5145285"/>
              <a:gd name="connsiteX1" fmla="*/ 5793032 w 5793032"/>
              <a:gd name="connsiteY1" fmla="*/ 0 h 5145285"/>
              <a:gd name="connsiteX2" fmla="*/ 5793032 w 5793032"/>
              <a:gd name="connsiteY2" fmla="*/ 5145285 h 5145285"/>
              <a:gd name="connsiteX3" fmla="*/ 3553361 w 5793032"/>
              <a:gd name="connsiteY3" fmla="*/ 5145285 h 5145285"/>
              <a:gd name="connsiteX4" fmla="*/ 3803456 w 5793032"/>
              <a:gd name="connsiteY4" fmla="*/ 4335978 h 5145285"/>
              <a:gd name="connsiteX5" fmla="*/ 0 w 5793032"/>
              <a:gd name="connsiteY5" fmla="*/ 1430439 h 5145285"/>
              <a:gd name="connsiteX6" fmla="*/ 4701307 w 5793032"/>
              <a:gd name="connsiteY6" fmla="*/ 1430472 h 514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93032" h="5145285">
                <a:moveTo>
                  <a:pt x="5143337" y="0"/>
                </a:moveTo>
                <a:lnTo>
                  <a:pt x="5793032" y="0"/>
                </a:lnTo>
                <a:lnTo>
                  <a:pt x="5793032" y="5145285"/>
                </a:lnTo>
                <a:lnTo>
                  <a:pt x="3553361" y="5145285"/>
                </a:lnTo>
                <a:lnTo>
                  <a:pt x="3803456" y="4335978"/>
                </a:lnTo>
                <a:lnTo>
                  <a:pt x="0" y="1430439"/>
                </a:lnTo>
                <a:lnTo>
                  <a:pt x="4701307" y="1430472"/>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2400"/>
          </a:p>
        </p:txBody>
      </p:sp>
      <p:pic>
        <p:nvPicPr>
          <p:cNvPr id="5" name="Picture 4">
            <a:extLst>
              <a:ext uri="{FF2B5EF4-FFF2-40B4-BE49-F238E27FC236}">
                <a16:creationId xmlns:a16="http://schemas.microsoft.com/office/drawing/2014/main" id="{E1042EF3-4014-45F0-A80B-CA144DEF8F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475" y="18664"/>
            <a:ext cx="2367455" cy="1916105"/>
          </a:xfrm>
          <a:prstGeom prst="rect">
            <a:avLst/>
          </a:prstGeom>
        </p:spPr>
      </p:pic>
      <p:sp>
        <p:nvSpPr>
          <p:cNvPr id="8" name="Text Placeholder 7">
            <a:extLst>
              <a:ext uri="{FF2B5EF4-FFF2-40B4-BE49-F238E27FC236}">
                <a16:creationId xmlns:a16="http://schemas.microsoft.com/office/drawing/2014/main" id="{79760BC7-30ED-42E1-B7A3-21A1A35AF123}"/>
              </a:ext>
            </a:extLst>
          </p:cNvPr>
          <p:cNvSpPr>
            <a:spLocks noGrp="1"/>
          </p:cNvSpPr>
          <p:nvPr>
            <p:ph type="body" sz="quarter" idx="10" hasCustomPrompt="1"/>
          </p:nvPr>
        </p:nvSpPr>
        <p:spPr>
          <a:xfrm>
            <a:off x="1651000" y="1819979"/>
            <a:ext cx="8890003" cy="2887709"/>
          </a:xfrm>
        </p:spPr>
        <p:txBody>
          <a:bodyPr anchor="ctr">
            <a:normAutofit/>
          </a:bodyPr>
          <a:lstStyle>
            <a:lvl1pPr algn="ctr">
              <a:spcBef>
                <a:spcPts val="0"/>
              </a:spcBef>
              <a:spcAft>
                <a:spcPts val="0"/>
              </a:spcAft>
              <a:defRPr sz="4800" b="1">
                <a:solidFill>
                  <a:schemeClr val="bg1"/>
                </a:solidFill>
              </a:defRPr>
            </a:lvl1pPr>
            <a:lvl2pPr marL="0" indent="0">
              <a:buNone/>
              <a:defRPr/>
            </a:lvl2pPr>
          </a:lstStyle>
          <a:p>
            <a:pPr lvl="0"/>
            <a:r>
              <a:rPr lang="en-US" dirty="0"/>
              <a:t>Insert title here </a:t>
            </a:r>
          </a:p>
          <a:p>
            <a:pPr lvl="0"/>
            <a:r>
              <a:rPr lang="en-US" dirty="0"/>
              <a:t>Can span two lines</a:t>
            </a:r>
          </a:p>
        </p:txBody>
      </p:sp>
    </p:spTree>
    <p:extLst>
      <p:ext uri="{BB962C8B-B14F-4D97-AF65-F5344CB8AC3E}">
        <p14:creationId xmlns:p14="http://schemas.microsoft.com/office/powerpoint/2010/main" val="901129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vider slide (blue) [TOC Source]">
    <p:bg>
      <p:bgPr>
        <a:solidFill>
          <a:schemeClr val="bg2"/>
        </a:solidFill>
        <a:effectLst/>
      </p:bgPr>
    </p:bg>
    <p:spTree>
      <p:nvGrpSpPr>
        <p:cNvPr id="1" name=""/>
        <p:cNvGrpSpPr/>
        <p:nvPr/>
      </p:nvGrpSpPr>
      <p:grpSpPr>
        <a:xfrm>
          <a:off x="0" y="0"/>
          <a:ext cx="0" cy="0"/>
          <a:chOff x="0" y="0"/>
          <a:chExt cx="0" cy="0"/>
        </a:xfrm>
      </p:grpSpPr>
      <p:sp>
        <p:nvSpPr>
          <p:cNvPr id="19" name="shpDivider">
            <a:extLst>
              <a:ext uri="{FF2B5EF4-FFF2-40B4-BE49-F238E27FC236}">
                <a16:creationId xmlns:a16="http://schemas.microsoft.com/office/drawing/2014/main" id="{252222A9-9904-4377-8973-4B050E96CAD7}"/>
              </a:ext>
            </a:extLst>
          </p:cNvPr>
          <p:cNvSpPr/>
          <p:nvPr userDrawn="1"/>
        </p:nvSpPr>
        <p:spPr>
          <a:xfrm flipH="1">
            <a:off x="1" y="0"/>
            <a:ext cx="5753500" cy="68580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bg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GB" sz="2400"/>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475" y="18664"/>
            <a:ext cx="2367455" cy="1916105"/>
          </a:xfrm>
          <a:prstGeom prst="rect">
            <a:avLst/>
          </a:prstGeom>
        </p:spPr>
      </p:pic>
      <p:sp>
        <p:nvSpPr>
          <p:cNvPr id="8" name="plcSectionTitle[16]">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490768" y="2444751"/>
            <a:ext cx="4936067" cy="3191933"/>
          </a:xfrm>
        </p:spPr>
        <p:txBody>
          <a:bodyPr>
            <a:normAutofit/>
          </a:bodyPr>
          <a:lstStyle>
            <a:lvl1pPr>
              <a:spcBef>
                <a:spcPts val="0"/>
              </a:spcBef>
              <a:spcAft>
                <a:spcPts val="0"/>
              </a:spcAft>
              <a:defRPr sz="32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6096000" y="0"/>
            <a:ext cx="6096000" cy="6858000"/>
          </a:xfrm>
          <a:solidFill>
            <a:schemeClr val="bg1">
              <a:lumMod val="50000"/>
            </a:schemeClr>
          </a:solidFill>
        </p:spPr>
        <p:txBody>
          <a:bodyPr tIns="540000" anchor="ctr"/>
          <a:lstStyle>
            <a:lvl1pPr algn="ctr">
              <a:defRPr>
                <a:solidFill>
                  <a:schemeClr val="bg1"/>
                </a:solidFill>
              </a:defRPr>
            </a:lvl1pPr>
          </a:lstStyle>
          <a:p>
            <a:endParaRPr lang="en-GB"/>
          </a:p>
        </p:txBody>
      </p:sp>
    </p:spTree>
    <p:extLst>
      <p:ext uri="{BB962C8B-B14F-4D97-AF65-F5344CB8AC3E}">
        <p14:creationId xmlns:p14="http://schemas.microsoft.com/office/powerpoint/2010/main" val="816961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Divider slide (grey) [TOC Source]">
    <p:bg>
      <p:bgPr>
        <a:solidFill>
          <a:schemeClr val="tx2"/>
        </a:solidFill>
        <a:effectLst/>
      </p:bgPr>
    </p:bg>
    <p:spTree>
      <p:nvGrpSpPr>
        <p:cNvPr id="1" name=""/>
        <p:cNvGrpSpPr/>
        <p:nvPr/>
      </p:nvGrpSpPr>
      <p:grpSpPr>
        <a:xfrm>
          <a:off x="0" y="0"/>
          <a:ext cx="0" cy="0"/>
          <a:chOff x="0" y="0"/>
          <a:chExt cx="0" cy="0"/>
        </a:xfrm>
      </p:grpSpPr>
      <p:sp>
        <p:nvSpPr>
          <p:cNvPr id="7" name="shpDivider">
            <a:extLst>
              <a:ext uri="{FF2B5EF4-FFF2-40B4-BE49-F238E27FC236}">
                <a16:creationId xmlns:a16="http://schemas.microsoft.com/office/drawing/2014/main" id="{32B974E0-6AF5-4ADC-B03C-6ECB10395BE6}"/>
              </a:ext>
            </a:extLst>
          </p:cNvPr>
          <p:cNvSpPr/>
          <p:nvPr userDrawn="1"/>
        </p:nvSpPr>
        <p:spPr>
          <a:xfrm flipH="1">
            <a:off x="1" y="0"/>
            <a:ext cx="5753500" cy="68580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GB" sz="2400"/>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475" y="18664"/>
            <a:ext cx="2367455" cy="1916105"/>
          </a:xfrm>
          <a:prstGeom prst="rect">
            <a:avLst/>
          </a:prstGeom>
        </p:spPr>
      </p:pic>
      <p:sp>
        <p:nvSpPr>
          <p:cNvPr id="8" name="plcSectionTitle[15]">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490768" y="2444751"/>
            <a:ext cx="4936067" cy="3191933"/>
          </a:xfrm>
        </p:spPr>
        <p:txBody>
          <a:bodyPr>
            <a:normAutofit/>
          </a:bodyPr>
          <a:lstStyle>
            <a:lvl1pPr>
              <a:spcBef>
                <a:spcPts val="0"/>
              </a:spcBef>
              <a:spcAft>
                <a:spcPts val="0"/>
              </a:spcAft>
              <a:defRPr sz="32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6096000" y="0"/>
            <a:ext cx="6096000" cy="6858000"/>
          </a:xfrm>
          <a:solidFill>
            <a:schemeClr val="bg1">
              <a:lumMod val="50000"/>
            </a:schemeClr>
          </a:solidFill>
        </p:spPr>
        <p:txBody>
          <a:bodyPr tIns="540000" anchor="ctr"/>
          <a:lstStyle>
            <a:lvl1pPr algn="ctr">
              <a:defRPr>
                <a:solidFill>
                  <a:schemeClr val="bg1"/>
                </a:solidFill>
              </a:defRPr>
            </a:lvl1pPr>
          </a:lstStyle>
          <a:p>
            <a:endParaRPr lang="en-GB"/>
          </a:p>
        </p:txBody>
      </p:sp>
    </p:spTree>
    <p:extLst>
      <p:ext uri="{BB962C8B-B14F-4D97-AF65-F5344CB8AC3E}">
        <p14:creationId xmlns:p14="http://schemas.microsoft.com/office/powerpoint/2010/main" val="193829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vider slide (pink) [TOC Source]">
    <p:bg>
      <p:bgPr>
        <a:solidFill>
          <a:schemeClr val="accent3"/>
        </a:solidFill>
        <a:effectLst/>
      </p:bgPr>
    </p:bg>
    <p:spTree>
      <p:nvGrpSpPr>
        <p:cNvPr id="1" name=""/>
        <p:cNvGrpSpPr/>
        <p:nvPr/>
      </p:nvGrpSpPr>
      <p:grpSpPr>
        <a:xfrm>
          <a:off x="0" y="0"/>
          <a:ext cx="0" cy="0"/>
          <a:chOff x="0" y="0"/>
          <a:chExt cx="0" cy="0"/>
        </a:xfrm>
      </p:grpSpPr>
      <p:sp>
        <p:nvSpPr>
          <p:cNvPr id="7" name="shpDivider">
            <a:extLst>
              <a:ext uri="{FF2B5EF4-FFF2-40B4-BE49-F238E27FC236}">
                <a16:creationId xmlns:a16="http://schemas.microsoft.com/office/drawing/2014/main" id="{3305A8AB-B78D-4A4F-BBA0-02349F10B57F}"/>
              </a:ext>
            </a:extLst>
          </p:cNvPr>
          <p:cNvSpPr/>
          <p:nvPr userDrawn="1"/>
        </p:nvSpPr>
        <p:spPr>
          <a:xfrm flipH="1">
            <a:off x="1" y="0"/>
            <a:ext cx="5753500" cy="68580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accent3">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GB" sz="2400"/>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475" y="18664"/>
            <a:ext cx="2367455" cy="1916105"/>
          </a:xfrm>
          <a:prstGeom prst="rect">
            <a:avLst/>
          </a:prstGeom>
        </p:spPr>
      </p:pic>
      <p:sp>
        <p:nvSpPr>
          <p:cNvPr id="8" name="plcSectionTitle[7]">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490768" y="2444751"/>
            <a:ext cx="4936067" cy="3191933"/>
          </a:xfrm>
        </p:spPr>
        <p:txBody>
          <a:bodyPr>
            <a:normAutofit/>
          </a:bodyPr>
          <a:lstStyle>
            <a:lvl1pPr>
              <a:spcBef>
                <a:spcPts val="0"/>
              </a:spcBef>
              <a:spcAft>
                <a:spcPts val="0"/>
              </a:spcAft>
              <a:defRPr sz="32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6096000" y="0"/>
            <a:ext cx="6096000" cy="6858000"/>
          </a:xfrm>
          <a:solidFill>
            <a:schemeClr val="bg1">
              <a:lumMod val="50000"/>
            </a:schemeClr>
          </a:solidFill>
        </p:spPr>
        <p:txBody>
          <a:bodyPr tIns="540000" anchor="ctr"/>
          <a:lstStyle>
            <a:lvl1pPr algn="ctr">
              <a:defRPr>
                <a:solidFill>
                  <a:schemeClr val="bg1"/>
                </a:solidFill>
              </a:defRPr>
            </a:lvl1pPr>
          </a:lstStyle>
          <a:p>
            <a:endParaRPr lang="en-GB"/>
          </a:p>
        </p:txBody>
      </p:sp>
    </p:spTree>
    <p:extLst>
      <p:ext uri="{BB962C8B-B14F-4D97-AF65-F5344CB8AC3E}">
        <p14:creationId xmlns:p14="http://schemas.microsoft.com/office/powerpoint/2010/main" val="1746835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ivider slide (yellow) [TOC Source]">
    <p:bg>
      <p:bgPr>
        <a:solidFill>
          <a:schemeClr val="accent6"/>
        </a:solidFill>
        <a:effectLst/>
      </p:bgPr>
    </p:bg>
    <p:spTree>
      <p:nvGrpSpPr>
        <p:cNvPr id="1" name=""/>
        <p:cNvGrpSpPr/>
        <p:nvPr/>
      </p:nvGrpSpPr>
      <p:grpSpPr>
        <a:xfrm>
          <a:off x="0" y="0"/>
          <a:ext cx="0" cy="0"/>
          <a:chOff x="0" y="0"/>
          <a:chExt cx="0" cy="0"/>
        </a:xfrm>
      </p:grpSpPr>
      <p:sp>
        <p:nvSpPr>
          <p:cNvPr id="7" name="shpDivider">
            <a:extLst>
              <a:ext uri="{FF2B5EF4-FFF2-40B4-BE49-F238E27FC236}">
                <a16:creationId xmlns:a16="http://schemas.microsoft.com/office/drawing/2014/main" id="{516AA345-A8AD-4DD2-92A7-FB7D44573431}"/>
              </a:ext>
            </a:extLst>
          </p:cNvPr>
          <p:cNvSpPr/>
          <p:nvPr userDrawn="1"/>
        </p:nvSpPr>
        <p:spPr>
          <a:xfrm flipH="1">
            <a:off x="1" y="0"/>
            <a:ext cx="5753500" cy="68580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accent6">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GB" sz="2400"/>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475" y="18664"/>
            <a:ext cx="2367455" cy="1916105"/>
          </a:xfrm>
          <a:prstGeom prst="rect">
            <a:avLst/>
          </a:prstGeom>
        </p:spPr>
      </p:pic>
      <p:sp>
        <p:nvSpPr>
          <p:cNvPr id="8" name="plcSectionTitle[10]">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490768" y="2444751"/>
            <a:ext cx="4936067" cy="3191933"/>
          </a:xfrm>
        </p:spPr>
        <p:txBody>
          <a:bodyPr>
            <a:normAutofit/>
          </a:bodyPr>
          <a:lstStyle>
            <a:lvl1pPr>
              <a:spcBef>
                <a:spcPts val="0"/>
              </a:spcBef>
              <a:spcAft>
                <a:spcPts val="0"/>
              </a:spcAft>
              <a:defRPr sz="32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6096000" y="0"/>
            <a:ext cx="6096000" cy="6858000"/>
          </a:xfrm>
          <a:solidFill>
            <a:schemeClr val="bg1">
              <a:lumMod val="50000"/>
            </a:schemeClr>
          </a:solidFill>
        </p:spPr>
        <p:txBody>
          <a:bodyPr tIns="540000" anchor="ctr"/>
          <a:lstStyle>
            <a:lvl1pPr algn="ctr">
              <a:defRPr>
                <a:solidFill>
                  <a:schemeClr val="bg1"/>
                </a:solidFill>
              </a:defRPr>
            </a:lvl1pPr>
          </a:lstStyle>
          <a:p>
            <a:endParaRPr lang="en-GB"/>
          </a:p>
        </p:txBody>
      </p:sp>
    </p:spTree>
    <p:extLst>
      <p:ext uri="{BB962C8B-B14F-4D97-AF65-F5344CB8AC3E}">
        <p14:creationId xmlns:p14="http://schemas.microsoft.com/office/powerpoint/2010/main" val="20365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3D69013-9985-4E92-B522-07F505323BAC}"/>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2400"/>
          </a:p>
        </p:txBody>
      </p:sp>
      <p:sp>
        <p:nvSpPr>
          <p:cNvPr id="2" name="Title 1">
            <a:extLst>
              <a:ext uri="{FF2B5EF4-FFF2-40B4-BE49-F238E27FC236}">
                <a16:creationId xmlns:a16="http://schemas.microsoft.com/office/drawing/2014/main" id="{B3A48A4B-6E38-4822-9D5B-8F3E6683C97A}"/>
              </a:ext>
            </a:extLst>
          </p:cNvPr>
          <p:cNvSpPr>
            <a:spLocks noGrp="1"/>
          </p:cNvSpPr>
          <p:nvPr>
            <p:ph type="title"/>
          </p:nvPr>
        </p:nvSpPr>
        <p:spPr/>
        <p:txBody>
          <a:bodyPr>
            <a:noAutofit/>
          </a:bodyPr>
          <a:lstStyle>
            <a:lvl1pPr>
              <a:defRPr sz="2667"/>
            </a:lvl1pPr>
          </a:lstStyle>
          <a:p>
            <a:r>
              <a:rPr lang="en-US" dirty="0"/>
              <a:t>Click to edit Master title style</a:t>
            </a:r>
            <a:endParaRPr lang="en-GB" dirty="0"/>
          </a:p>
        </p:txBody>
      </p:sp>
      <p:sp>
        <p:nvSpPr>
          <p:cNvPr id="8" name="Text Placeholder 7">
            <a:extLst>
              <a:ext uri="{FF2B5EF4-FFF2-40B4-BE49-F238E27FC236}">
                <a16:creationId xmlns:a16="http://schemas.microsoft.com/office/drawing/2014/main" id="{424AF828-AE83-4936-9D15-AF27AC3D591B}"/>
              </a:ext>
            </a:extLst>
          </p:cNvPr>
          <p:cNvSpPr>
            <a:spLocks noGrp="1"/>
          </p:cNvSpPr>
          <p:nvPr>
            <p:ph type="body" sz="quarter" idx="10"/>
          </p:nvPr>
        </p:nvSpPr>
        <p:spPr>
          <a:xfrm>
            <a:off x="486834" y="1604433"/>
            <a:ext cx="11218333" cy="40322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Slide Number Placeholder 2">
            <a:extLst>
              <a:ext uri="{FF2B5EF4-FFF2-40B4-BE49-F238E27FC236}">
                <a16:creationId xmlns:a16="http://schemas.microsoft.com/office/drawing/2014/main" id="{17D8CFFC-825C-4F7D-9715-29FCC9F1892B}"/>
              </a:ext>
            </a:extLst>
          </p:cNvPr>
          <p:cNvSpPr>
            <a:spLocks noGrp="1"/>
          </p:cNvSpPr>
          <p:nvPr>
            <p:ph type="sldNum" sz="quarter" idx="11"/>
          </p:nvPr>
        </p:nvSpPr>
        <p:spPr/>
        <p:txBody>
          <a:bodyPr/>
          <a:lstStyle/>
          <a:p>
            <a:fld id="{BA7DDD0C-F7B3-44FD-8FF2-ED85422D685B}" type="slidenum">
              <a:rPr lang="en-GB" smtClean="0"/>
              <a:pPr/>
              <a:t>‹#›</a:t>
            </a:fld>
            <a:endParaRPr lang="en-GB"/>
          </a:p>
        </p:txBody>
      </p:sp>
      <p:sp>
        <p:nvSpPr>
          <p:cNvPr id="4" name="Footer Placeholder 3">
            <a:extLst>
              <a:ext uri="{FF2B5EF4-FFF2-40B4-BE49-F238E27FC236}">
                <a16:creationId xmlns:a16="http://schemas.microsoft.com/office/drawing/2014/main" id="{F7DBE9B3-EBC2-4652-8427-02DD70D25DAF}"/>
              </a:ext>
            </a:extLst>
          </p:cNvPr>
          <p:cNvSpPr>
            <a:spLocks noGrp="1"/>
          </p:cNvSpPr>
          <p:nvPr>
            <p:ph type="ftr" sz="quarter" idx="12"/>
          </p:nvPr>
        </p:nvSpPr>
        <p:spPr/>
        <p:txBody>
          <a:bodyPr/>
          <a:lstStyle/>
          <a:p>
            <a:r>
              <a:rPr lang="en-GB"/>
              <a:t>COMM-CIU meeting - 15/2/2019</a:t>
            </a:r>
          </a:p>
        </p:txBody>
      </p:sp>
    </p:spTree>
    <p:extLst>
      <p:ext uri="{BB962C8B-B14F-4D97-AF65-F5344CB8AC3E}">
        <p14:creationId xmlns:p14="http://schemas.microsoft.com/office/powerpoint/2010/main" val="2209811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3D69013-9985-4E92-B522-07F505323BAC}"/>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2400"/>
          </a:p>
        </p:txBody>
      </p:sp>
      <p:sp>
        <p:nvSpPr>
          <p:cNvPr id="2" name="Title 1">
            <a:extLst>
              <a:ext uri="{FF2B5EF4-FFF2-40B4-BE49-F238E27FC236}">
                <a16:creationId xmlns:a16="http://schemas.microsoft.com/office/drawing/2014/main" id="{B3A48A4B-6E38-4822-9D5B-8F3E6683C97A}"/>
              </a:ext>
            </a:extLst>
          </p:cNvPr>
          <p:cNvSpPr>
            <a:spLocks noGrp="1"/>
          </p:cNvSpPr>
          <p:nvPr>
            <p:ph type="title"/>
          </p:nvPr>
        </p:nvSpPr>
        <p:spPr/>
        <p:txBody>
          <a:bodyPr>
            <a:noAutofit/>
          </a:bodyPr>
          <a:lstStyle>
            <a:lvl1pPr>
              <a:defRPr sz="2667"/>
            </a:lvl1pPr>
          </a:lstStyle>
          <a:p>
            <a:r>
              <a:rPr lang="en-US" dirty="0"/>
              <a:t>Click to edit Master title style</a:t>
            </a:r>
            <a:endParaRPr lang="en-GB" dirty="0"/>
          </a:p>
        </p:txBody>
      </p:sp>
      <p:sp>
        <p:nvSpPr>
          <p:cNvPr id="3" name="Slide Number Placeholder 2">
            <a:extLst>
              <a:ext uri="{FF2B5EF4-FFF2-40B4-BE49-F238E27FC236}">
                <a16:creationId xmlns:a16="http://schemas.microsoft.com/office/drawing/2014/main" id="{EBA4DAB3-B493-4998-91F8-87C264C83B5C}"/>
              </a:ext>
            </a:extLst>
          </p:cNvPr>
          <p:cNvSpPr>
            <a:spLocks noGrp="1"/>
          </p:cNvSpPr>
          <p:nvPr>
            <p:ph type="sldNum" sz="quarter" idx="10"/>
          </p:nvPr>
        </p:nvSpPr>
        <p:spPr/>
        <p:txBody>
          <a:bodyPr/>
          <a:lstStyle/>
          <a:p>
            <a:fld id="{BA7DDD0C-F7B3-44FD-8FF2-ED85422D685B}" type="slidenum">
              <a:rPr lang="en-GB" smtClean="0"/>
              <a:pPr/>
              <a:t>‹#›</a:t>
            </a:fld>
            <a:endParaRPr lang="en-GB"/>
          </a:p>
        </p:txBody>
      </p:sp>
      <p:sp>
        <p:nvSpPr>
          <p:cNvPr id="4" name="Footer Placeholder 3">
            <a:extLst>
              <a:ext uri="{FF2B5EF4-FFF2-40B4-BE49-F238E27FC236}">
                <a16:creationId xmlns:a16="http://schemas.microsoft.com/office/drawing/2014/main" id="{546A24BF-089A-4C42-86AE-5DA645AE8418}"/>
              </a:ext>
            </a:extLst>
          </p:cNvPr>
          <p:cNvSpPr>
            <a:spLocks noGrp="1"/>
          </p:cNvSpPr>
          <p:nvPr>
            <p:ph type="ftr" sz="quarter" idx="11"/>
          </p:nvPr>
        </p:nvSpPr>
        <p:spPr/>
        <p:txBody>
          <a:bodyPr/>
          <a:lstStyle/>
          <a:p>
            <a:r>
              <a:rPr lang="en-GB"/>
              <a:t>COMM-CIU meeting - 15/2/2019</a:t>
            </a:r>
          </a:p>
        </p:txBody>
      </p:sp>
    </p:spTree>
    <p:extLst>
      <p:ext uri="{BB962C8B-B14F-4D97-AF65-F5344CB8AC3E}">
        <p14:creationId xmlns:p14="http://schemas.microsoft.com/office/powerpoint/2010/main" val="495224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5975CCF6-A42E-48EF-9E0F-054032E73219}"/>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2400"/>
          </a:p>
        </p:txBody>
      </p:sp>
      <p:sp>
        <p:nvSpPr>
          <p:cNvPr id="2" name="Title 1">
            <a:extLst>
              <a:ext uri="{FF2B5EF4-FFF2-40B4-BE49-F238E27FC236}">
                <a16:creationId xmlns:a16="http://schemas.microsoft.com/office/drawing/2014/main" id="{24F6CC2F-8ADE-4ED0-BA06-5147A1F2E307}"/>
              </a:ext>
            </a:extLst>
          </p:cNvPr>
          <p:cNvSpPr>
            <a:spLocks noGrp="1"/>
          </p:cNvSpPr>
          <p:nvPr>
            <p:ph type="title"/>
          </p:nvPr>
        </p:nvSpPr>
        <p:spPr>
          <a:xfrm>
            <a:off x="486834" y="580157"/>
            <a:ext cx="11218333" cy="736609"/>
          </a:xfrm>
        </p:spPr>
        <p:txBody>
          <a:bodyPr/>
          <a:lstStyle>
            <a:lvl1pPr>
              <a:defRPr sz="2667"/>
            </a:lvl1pPr>
          </a:lstStyle>
          <a:p>
            <a:r>
              <a:rPr lang="en-US" dirty="0"/>
              <a:t>Click to edit Master title style</a:t>
            </a:r>
            <a:endParaRPr lang="en-GB" dirty="0"/>
          </a:p>
        </p:txBody>
      </p:sp>
      <p:sp>
        <p:nvSpPr>
          <p:cNvPr id="7" name="Text Placeholder 6">
            <a:extLst>
              <a:ext uri="{FF2B5EF4-FFF2-40B4-BE49-F238E27FC236}">
                <a16:creationId xmlns:a16="http://schemas.microsoft.com/office/drawing/2014/main" id="{01EE2930-091E-4862-8CF1-7F3FB7CDDAD1}"/>
              </a:ext>
            </a:extLst>
          </p:cNvPr>
          <p:cNvSpPr>
            <a:spLocks noGrp="1"/>
          </p:cNvSpPr>
          <p:nvPr>
            <p:ph type="body" sz="quarter" idx="11"/>
          </p:nvPr>
        </p:nvSpPr>
        <p:spPr>
          <a:xfrm>
            <a:off x="6381967" y="1604433"/>
            <a:ext cx="5323200" cy="40322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6">
            <a:extLst>
              <a:ext uri="{FF2B5EF4-FFF2-40B4-BE49-F238E27FC236}">
                <a16:creationId xmlns:a16="http://schemas.microsoft.com/office/drawing/2014/main" id="{78D0C1D8-6A4B-4DAE-996E-41E2B621901B}"/>
              </a:ext>
            </a:extLst>
          </p:cNvPr>
          <p:cNvSpPr>
            <a:spLocks noGrp="1"/>
          </p:cNvSpPr>
          <p:nvPr>
            <p:ph type="body" sz="quarter" idx="12"/>
          </p:nvPr>
        </p:nvSpPr>
        <p:spPr>
          <a:xfrm>
            <a:off x="486835" y="1604433"/>
            <a:ext cx="5323200" cy="40322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Slide Number Placeholder 2">
            <a:extLst>
              <a:ext uri="{FF2B5EF4-FFF2-40B4-BE49-F238E27FC236}">
                <a16:creationId xmlns:a16="http://schemas.microsoft.com/office/drawing/2014/main" id="{BED88410-D031-47CD-8DA5-41EFDA7146E6}"/>
              </a:ext>
            </a:extLst>
          </p:cNvPr>
          <p:cNvSpPr>
            <a:spLocks noGrp="1"/>
          </p:cNvSpPr>
          <p:nvPr>
            <p:ph type="sldNum" sz="quarter" idx="13"/>
          </p:nvPr>
        </p:nvSpPr>
        <p:spPr/>
        <p:txBody>
          <a:bodyPr/>
          <a:lstStyle/>
          <a:p>
            <a:fld id="{BA7DDD0C-F7B3-44FD-8FF2-ED85422D685B}" type="slidenum">
              <a:rPr lang="en-GB" smtClean="0"/>
              <a:pPr/>
              <a:t>‹#›</a:t>
            </a:fld>
            <a:endParaRPr lang="en-GB"/>
          </a:p>
        </p:txBody>
      </p:sp>
      <p:sp>
        <p:nvSpPr>
          <p:cNvPr id="4" name="Footer Placeholder 3">
            <a:extLst>
              <a:ext uri="{FF2B5EF4-FFF2-40B4-BE49-F238E27FC236}">
                <a16:creationId xmlns:a16="http://schemas.microsoft.com/office/drawing/2014/main" id="{16A59023-DB21-4DAE-A1ED-7D5F59485FDA}"/>
              </a:ext>
            </a:extLst>
          </p:cNvPr>
          <p:cNvSpPr>
            <a:spLocks noGrp="1"/>
          </p:cNvSpPr>
          <p:nvPr>
            <p:ph type="ftr" sz="quarter" idx="14"/>
          </p:nvPr>
        </p:nvSpPr>
        <p:spPr/>
        <p:txBody>
          <a:bodyPr/>
          <a:lstStyle/>
          <a:p>
            <a:r>
              <a:rPr lang="en-GB"/>
              <a:t>COMM-CIU meeting - 15/2/2019</a:t>
            </a:r>
          </a:p>
        </p:txBody>
      </p:sp>
    </p:spTree>
    <p:extLst>
      <p:ext uri="{BB962C8B-B14F-4D97-AF65-F5344CB8AC3E}">
        <p14:creationId xmlns:p14="http://schemas.microsoft.com/office/powerpoint/2010/main" val="1281727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and quot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33F30-EC7D-4A86-804A-F7567CB62F70}"/>
              </a:ext>
            </a:extLst>
          </p:cNvPr>
          <p:cNvSpPr>
            <a:spLocks noGrp="1"/>
          </p:cNvSpPr>
          <p:nvPr>
            <p:ph type="title"/>
          </p:nvPr>
        </p:nvSpPr>
        <p:spPr>
          <a:xfrm>
            <a:off x="486835" y="580157"/>
            <a:ext cx="5321133" cy="944817"/>
          </a:xfrm>
        </p:spPr>
        <p:txBody>
          <a:bodyPr>
            <a:normAutofit/>
          </a:bodyPr>
          <a:lstStyle>
            <a:lvl1pPr>
              <a:defRPr sz="2667"/>
            </a:lvl1pPr>
          </a:lstStyle>
          <a:p>
            <a:r>
              <a:rPr lang="en-US" dirty="0"/>
              <a:t>Click to edit Master title style</a:t>
            </a:r>
            <a:endParaRPr lang="en-GB" dirty="0"/>
          </a:p>
        </p:txBody>
      </p:sp>
      <p:sp>
        <p:nvSpPr>
          <p:cNvPr id="3" name="Rectangle 2">
            <a:extLst>
              <a:ext uri="{FF2B5EF4-FFF2-40B4-BE49-F238E27FC236}">
                <a16:creationId xmlns:a16="http://schemas.microsoft.com/office/drawing/2014/main" id="{B061C6E3-BB03-45B3-BA28-C3ADD4154254}"/>
              </a:ext>
            </a:extLst>
          </p:cNvPr>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Montreal"/>
              <a:ea typeface="+mn-ea"/>
              <a:cs typeface="+mn-cs"/>
            </a:endParaRPr>
          </a:p>
        </p:txBody>
      </p:sp>
      <p:sp>
        <p:nvSpPr>
          <p:cNvPr id="4" name="Freeform: Shape 3">
            <a:extLst>
              <a:ext uri="{FF2B5EF4-FFF2-40B4-BE49-F238E27FC236}">
                <a16:creationId xmlns:a16="http://schemas.microsoft.com/office/drawing/2014/main" id="{7894DB34-CDDF-4C75-9236-3075A7B7246E}"/>
              </a:ext>
            </a:extLst>
          </p:cNvPr>
          <p:cNvSpPr/>
          <p:nvPr userDrawn="1"/>
        </p:nvSpPr>
        <p:spPr>
          <a:xfrm flipH="1">
            <a:off x="6653752" y="2"/>
            <a:ext cx="5538248" cy="6857999"/>
          </a:xfrm>
          <a:custGeom>
            <a:avLst/>
            <a:gdLst>
              <a:gd name="connsiteX0" fmla="*/ 290616 w 4153686"/>
              <a:gd name="connsiteY0" fmla="*/ 0 h 5143499"/>
              <a:gd name="connsiteX1" fmla="*/ 0 w 4153686"/>
              <a:gd name="connsiteY1" fmla="*/ 0 h 5143499"/>
              <a:gd name="connsiteX2" fmla="*/ 0 w 4153686"/>
              <a:gd name="connsiteY2" fmla="*/ 5134864 h 5143499"/>
              <a:gd name="connsiteX3" fmla="*/ 11304 w 4153686"/>
              <a:gd name="connsiteY3" fmla="*/ 5143499 h 5143499"/>
              <a:gd name="connsiteX4" fmla="*/ 1880046 w 4153686"/>
              <a:gd name="connsiteY4" fmla="*/ 5143499 h 5143499"/>
              <a:gd name="connsiteX5" fmla="*/ 1409248 w 4153686"/>
              <a:gd name="connsiteY5" fmla="*/ 3620001 h 5143499"/>
              <a:gd name="connsiteX6" fmla="*/ 4153686 w 4153686"/>
              <a:gd name="connsiteY6" fmla="*/ 1523467 h 5143499"/>
              <a:gd name="connsiteX7" fmla="*/ 761390 w 4153686"/>
              <a:gd name="connsiteY7" fmla="*/ 1523491 h 514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3686" h="5143499">
                <a:moveTo>
                  <a:pt x="290616" y="0"/>
                </a:moveTo>
                <a:lnTo>
                  <a:pt x="0" y="0"/>
                </a:lnTo>
                <a:lnTo>
                  <a:pt x="0" y="5134864"/>
                </a:lnTo>
                <a:lnTo>
                  <a:pt x="11304" y="5143499"/>
                </a:lnTo>
                <a:lnTo>
                  <a:pt x="1880046" y="5143499"/>
                </a:lnTo>
                <a:lnTo>
                  <a:pt x="1409248" y="3620001"/>
                </a:lnTo>
                <a:lnTo>
                  <a:pt x="4153686" y="1523467"/>
                </a:lnTo>
                <a:lnTo>
                  <a:pt x="761390" y="1523491"/>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2400"/>
          </a:p>
        </p:txBody>
      </p:sp>
      <p:pic>
        <p:nvPicPr>
          <p:cNvPr id="5" name="Picture 4">
            <a:extLst>
              <a:ext uri="{FF2B5EF4-FFF2-40B4-BE49-F238E27FC236}">
                <a16:creationId xmlns:a16="http://schemas.microsoft.com/office/drawing/2014/main" id="{26DB7291-E93A-47BD-A511-1AC68590DB8A}"/>
              </a:ext>
            </a:extLst>
          </p:cNvPr>
          <p:cNvPicPr>
            <a:picLocks noChangeAspect="1"/>
          </p:cNvPicPr>
          <p:nvPr userDrawn="1"/>
        </p:nvPicPr>
        <p:blipFill>
          <a:blip r:embed="rId2"/>
          <a:stretch>
            <a:fillRect/>
          </a:stretch>
        </p:blipFill>
        <p:spPr>
          <a:xfrm>
            <a:off x="6653753" y="1508786"/>
            <a:ext cx="608223" cy="427049"/>
          </a:xfrm>
          <a:prstGeom prst="rect">
            <a:avLst/>
          </a:prstGeom>
        </p:spPr>
      </p:pic>
      <p:pic>
        <p:nvPicPr>
          <p:cNvPr id="6" name="Picture 5">
            <a:extLst>
              <a:ext uri="{FF2B5EF4-FFF2-40B4-BE49-F238E27FC236}">
                <a16:creationId xmlns:a16="http://schemas.microsoft.com/office/drawing/2014/main" id="{07C388D8-6741-4D49-8A0E-7BA7345A2FAE}"/>
              </a:ext>
            </a:extLst>
          </p:cNvPr>
          <p:cNvPicPr>
            <a:picLocks noChangeAspect="1"/>
          </p:cNvPicPr>
          <p:nvPr userDrawn="1"/>
        </p:nvPicPr>
        <p:blipFill>
          <a:blip r:embed="rId3"/>
          <a:stretch>
            <a:fillRect/>
          </a:stretch>
        </p:blipFill>
        <p:spPr>
          <a:xfrm>
            <a:off x="11121984" y="4773149"/>
            <a:ext cx="612816" cy="430275"/>
          </a:xfrm>
          <a:prstGeom prst="rect">
            <a:avLst/>
          </a:prstGeom>
        </p:spPr>
      </p:pic>
      <p:sp>
        <p:nvSpPr>
          <p:cNvPr id="9" name="Text Placeholder 8">
            <a:extLst>
              <a:ext uri="{FF2B5EF4-FFF2-40B4-BE49-F238E27FC236}">
                <a16:creationId xmlns:a16="http://schemas.microsoft.com/office/drawing/2014/main" id="{67D43D85-E2A9-454D-A1BA-E7874BF4B078}"/>
              </a:ext>
            </a:extLst>
          </p:cNvPr>
          <p:cNvSpPr>
            <a:spLocks noGrp="1"/>
          </p:cNvSpPr>
          <p:nvPr>
            <p:ph type="body" sz="quarter" idx="10"/>
          </p:nvPr>
        </p:nvSpPr>
        <p:spPr>
          <a:xfrm>
            <a:off x="6400800" y="2084919"/>
            <a:ext cx="5486400" cy="2588683"/>
          </a:xfrm>
        </p:spPr>
        <p:txBody>
          <a:bodyPr>
            <a:normAutofit/>
          </a:bodyPr>
          <a:lstStyle>
            <a:lvl1pPr algn="ctr">
              <a:defRPr sz="2667" b="1">
                <a:solidFill>
                  <a:schemeClr val="bg1"/>
                </a:solidFill>
              </a:defRPr>
            </a:lvl1pPr>
            <a:lvl2pPr marL="0" indent="0">
              <a:buNone/>
              <a:defRPr/>
            </a:lvl2pPr>
          </a:lstStyle>
          <a:p>
            <a:pPr lvl="0"/>
            <a:r>
              <a:rPr lang="en-US" dirty="0"/>
              <a:t>Edit Master text styles</a:t>
            </a:r>
          </a:p>
        </p:txBody>
      </p:sp>
      <p:sp>
        <p:nvSpPr>
          <p:cNvPr id="12" name="Text Placeholder 11">
            <a:extLst>
              <a:ext uri="{FF2B5EF4-FFF2-40B4-BE49-F238E27FC236}">
                <a16:creationId xmlns:a16="http://schemas.microsoft.com/office/drawing/2014/main" id="{56050808-E3C5-4EDD-B122-62362ADD2CE3}"/>
              </a:ext>
            </a:extLst>
          </p:cNvPr>
          <p:cNvSpPr>
            <a:spLocks noGrp="1"/>
          </p:cNvSpPr>
          <p:nvPr>
            <p:ph type="body" sz="quarter" idx="11"/>
          </p:nvPr>
        </p:nvSpPr>
        <p:spPr>
          <a:xfrm>
            <a:off x="486835" y="1605279"/>
            <a:ext cx="5321133" cy="403140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5E2AF3C6-8A04-43A1-91D5-6D76858ED29C}"/>
              </a:ext>
            </a:extLst>
          </p:cNvPr>
          <p:cNvSpPr>
            <a:spLocks noGrp="1"/>
          </p:cNvSpPr>
          <p:nvPr>
            <p:ph type="sldNum" sz="quarter" idx="12"/>
          </p:nvPr>
        </p:nvSpPr>
        <p:spPr/>
        <p:txBody>
          <a:bodyPr/>
          <a:lstStyle>
            <a:lvl1pPr>
              <a:defRPr>
                <a:solidFill>
                  <a:schemeClr val="bg1"/>
                </a:solidFill>
              </a:defRPr>
            </a:lvl1pPr>
          </a:lstStyle>
          <a:p>
            <a:fld id="{BA7DDD0C-F7B3-44FD-8FF2-ED85422D685B}" type="slidenum">
              <a:rPr lang="en-GB" smtClean="0"/>
              <a:pPr/>
              <a:t>‹#›</a:t>
            </a:fld>
            <a:endParaRPr lang="en-GB"/>
          </a:p>
        </p:txBody>
      </p:sp>
      <p:sp>
        <p:nvSpPr>
          <p:cNvPr id="8" name="Footer Placeholder 7">
            <a:extLst>
              <a:ext uri="{FF2B5EF4-FFF2-40B4-BE49-F238E27FC236}">
                <a16:creationId xmlns:a16="http://schemas.microsoft.com/office/drawing/2014/main" id="{EA4F747C-0622-4439-AE0D-65BEC95553EC}"/>
              </a:ext>
            </a:extLst>
          </p:cNvPr>
          <p:cNvSpPr>
            <a:spLocks noGrp="1"/>
          </p:cNvSpPr>
          <p:nvPr>
            <p:ph type="ftr" sz="quarter" idx="13"/>
          </p:nvPr>
        </p:nvSpPr>
        <p:spPr/>
        <p:txBody>
          <a:bodyPr/>
          <a:lstStyle>
            <a:lvl1pPr>
              <a:defRPr>
                <a:solidFill>
                  <a:schemeClr val="bg1"/>
                </a:solidFill>
              </a:defRPr>
            </a:lvl1pPr>
          </a:lstStyle>
          <a:p>
            <a:r>
              <a:rPr lang="en-GB"/>
              <a:t>COMM-CIU meeting - 15/2/2019</a:t>
            </a:r>
          </a:p>
        </p:txBody>
      </p:sp>
    </p:spTree>
    <p:extLst>
      <p:ext uri="{BB962C8B-B14F-4D97-AF65-F5344CB8AC3E}">
        <p14:creationId xmlns:p14="http://schemas.microsoft.com/office/powerpoint/2010/main" val="414643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hart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8FA70DF-5AEB-41FD-91F5-E904200433C1}"/>
              </a:ext>
            </a:extLst>
          </p:cNvPr>
          <p:cNvSpPr/>
          <p:nvPr userDrawn="1"/>
        </p:nvSpPr>
        <p:spPr>
          <a:xfrm>
            <a:off x="6439520" y="0"/>
            <a:ext cx="5752480" cy="6858000"/>
          </a:xfrm>
          <a:custGeom>
            <a:avLst/>
            <a:gdLst>
              <a:gd name="connsiteX0" fmla="*/ 4314360 w 4314360"/>
              <a:gd name="connsiteY0" fmla="*/ 0 h 5143500"/>
              <a:gd name="connsiteX1" fmla="*/ 3907680 w 4314360"/>
              <a:gd name="connsiteY1" fmla="*/ 0 h 5143500"/>
              <a:gd name="connsiteX2" fmla="*/ 3392296 w 4314360"/>
              <a:gd name="connsiteY2" fmla="*/ 1667854 h 5143500"/>
              <a:gd name="connsiteX3" fmla="*/ 0 w 4314360"/>
              <a:gd name="connsiteY3" fmla="*/ 1667830 h 5143500"/>
              <a:gd name="connsiteX4" fmla="*/ 2744438 w 4314360"/>
              <a:gd name="connsiteY4" fmla="*/ 3764364 h 5143500"/>
              <a:gd name="connsiteX5" fmla="*/ 2318252 w 4314360"/>
              <a:gd name="connsiteY5" fmla="*/ 5143500 h 5143500"/>
              <a:gd name="connsiteX6" fmla="*/ 4314360 w 4314360"/>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4360" h="5143500">
                <a:moveTo>
                  <a:pt x="4314360" y="0"/>
                </a:moveTo>
                <a:lnTo>
                  <a:pt x="3907680" y="0"/>
                </a:lnTo>
                <a:lnTo>
                  <a:pt x="3392296" y="1667854"/>
                </a:lnTo>
                <a:lnTo>
                  <a:pt x="0" y="1667830"/>
                </a:lnTo>
                <a:lnTo>
                  <a:pt x="2744438" y="3764364"/>
                </a:lnTo>
                <a:lnTo>
                  <a:pt x="2318252" y="5143500"/>
                </a:lnTo>
                <a:lnTo>
                  <a:pt x="4314360" y="51435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2400"/>
          </a:p>
        </p:txBody>
      </p:sp>
      <p:sp>
        <p:nvSpPr>
          <p:cNvPr id="3" name="Content Placeholder 2">
            <a:extLst>
              <a:ext uri="{FF2B5EF4-FFF2-40B4-BE49-F238E27FC236}">
                <a16:creationId xmlns:a16="http://schemas.microsoft.com/office/drawing/2014/main" id="{98541EC0-8590-426C-B9ED-DD806B9E067B}"/>
              </a:ext>
            </a:extLst>
          </p:cNvPr>
          <p:cNvSpPr>
            <a:spLocks noGrp="1"/>
          </p:cNvSpPr>
          <p:nvPr>
            <p:ph sz="quarter" idx="14"/>
          </p:nvPr>
        </p:nvSpPr>
        <p:spPr>
          <a:xfrm>
            <a:off x="6096001" y="1524000"/>
            <a:ext cx="5609167" cy="46079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1">
            <a:extLst>
              <a:ext uri="{FF2B5EF4-FFF2-40B4-BE49-F238E27FC236}">
                <a16:creationId xmlns:a16="http://schemas.microsoft.com/office/drawing/2014/main" id="{5D74DA8A-1586-4CBD-A8C0-283C10221469}"/>
              </a:ext>
            </a:extLst>
          </p:cNvPr>
          <p:cNvSpPr>
            <a:spLocks noGrp="1"/>
          </p:cNvSpPr>
          <p:nvPr>
            <p:ph type="title"/>
          </p:nvPr>
        </p:nvSpPr>
        <p:spPr>
          <a:xfrm>
            <a:off x="486835" y="580157"/>
            <a:ext cx="5321133" cy="944817"/>
          </a:xfrm>
        </p:spPr>
        <p:txBody>
          <a:bodyPr>
            <a:normAutofit/>
          </a:bodyPr>
          <a:lstStyle>
            <a:lvl1pPr>
              <a:defRPr sz="2667">
                <a:solidFill>
                  <a:schemeClr val="accent3"/>
                </a:solidFill>
              </a:defRPr>
            </a:lvl1pPr>
          </a:lstStyle>
          <a:p>
            <a:r>
              <a:rPr lang="en-US" dirty="0"/>
              <a:t>Click to edit Master title style</a:t>
            </a:r>
            <a:endParaRPr lang="en-GB" dirty="0"/>
          </a:p>
        </p:txBody>
      </p:sp>
      <p:pic>
        <p:nvPicPr>
          <p:cNvPr id="8" name="Picture 7">
            <a:extLst>
              <a:ext uri="{FF2B5EF4-FFF2-40B4-BE49-F238E27FC236}">
                <a16:creationId xmlns:a16="http://schemas.microsoft.com/office/drawing/2014/main" id="{4597AD07-55F3-4C61-B0F1-14EDDE7952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5361" y="5645381"/>
            <a:ext cx="1524695" cy="1234016"/>
          </a:xfrm>
          <a:prstGeom prst="rect">
            <a:avLst/>
          </a:prstGeom>
        </p:spPr>
      </p:pic>
      <p:sp>
        <p:nvSpPr>
          <p:cNvPr id="7" name="Slide Number Placeholder 6">
            <a:extLst>
              <a:ext uri="{FF2B5EF4-FFF2-40B4-BE49-F238E27FC236}">
                <a16:creationId xmlns:a16="http://schemas.microsoft.com/office/drawing/2014/main" id="{5B310484-E012-45C2-9548-2764C062D598}"/>
              </a:ext>
            </a:extLst>
          </p:cNvPr>
          <p:cNvSpPr>
            <a:spLocks noGrp="1"/>
          </p:cNvSpPr>
          <p:nvPr>
            <p:ph type="sldNum" sz="quarter" idx="15"/>
          </p:nvPr>
        </p:nvSpPr>
        <p:spPr/>
        <p:txBody>
          <a:bodyPr/>
          <a:lstStyle/>
          <a:p>
            <a:fld id="{BA7DDD0C-F7B3-44FD-8FF2-ED85422D685B}" type="slidenum">
              <a:rPr lang="en-GB" smtClean="0"/>
              <a:pPr/>
              <a:t>‹#›</a:t>
            </a:fld>
            <a:endParaRPr lang="en-GB"/>
          </a:p>
        </p:txBody>
      </p:sp>
      <p:sp>
        <p:nvSpPr>
          <p:cNvPr id="2" name="Footer Placeholder 1">
            <a:extLst>
              <a:ext uri="{FF2B5EF4-FFF2-40B4-BE49-F238E27FC236}">
                <a16:creationId xmlns:a16="http://schemas.microsoft.com/office/drawing/2014/main" id="{74B01FCF-FEB0-48A2-B1C4-C0FD31E2E4C9}"/>
              </a:ext>
            </a:extLst>
          </p:cNvPr>
          <p:cNvSpPr>
            <a:spLocks noGrp="1"/>
          </p:cNvSpPr>
          <p:nvPr>
            <p:ph type="ftr" sz="quarter" idx="16"/>
          </p:nvPr>
        </p:nvSpPr>
        <p:spPr/>
        <p:txBody>
          <a:bodyPr/>
          <a:lstStyle/>
          <a:p>
            <a:r>
              <a:rPr lang="en-GB"/>
              <a:t>COMM-CIU meeting - 15/2/2019</a:t>
            </a:r>
          </a:p>
        </p:txBody>
      </p:sp>
      <p:sp>
        <p:nvSpPr>
          <p:cNvPr id="9" name="Text Placeholder 11">
            <a:extLst>
              <a:ext uri="{FF2B5EF4-FFF2-40B4-BE49-F238E27FC236}">
                <a16:creationId xmlns:a16="http://schemas.microsoft.com/office/drawing/2014/main" id="{49B46601-6F4F-461B-99F8-9195194AADEC}"/>
              </a:ext>
            </a:extLst>
          </p:cNvPr>
          <p:cNvSpPr>
            <a:spLocks noGrp="1"/>
          </p:cNvSpPr>
          <p:nvPr>
            <p:ph type="body" sz="quarter" idx="11"/>
          </p:nvPr>
        </p:nvSpPr>
        <p:spPr>
          <a:xfrm>
            <a:off x="486835" y="1605279"/>
            <a:ext cx="5321133" cy="4031404"/>
          </a:xfrm>
        </p:spPr>
        <p:txBody>
          <a:bodyPr/>
          <a:lstStyle>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97083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ntent and image (pi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8FA70DF-5AEB-41FD-91F5-E904200433C1}"/>
              </a:ext>
            </a:extLst>
          </p:cNvPr>
          <p:cNvSpPr/>
          <p:nvPr userDrawn="1"/>
        </p:nvSpPr>
        <p:spPr>
          <a:xfrm flipH="1">
            <a:off x="0" y="0"/>
            <a:ext cx="5752480" cy="6858000"/>
          </a:xfrm>
          <a:custGeom>
            <a:avLst/>
            <a:gdLst>
              <a:gd name="connsiteX0" fmla="*/ 4314360 w 4314360"/>
              <a:gd name="connsiteY0" fmla="*/ 0 h 5143500"/>
              <a:gd name="connsiteX1" fmla="*/ 3907680 w 4314360"/>
              <a:gd name="connsiteY1" fmla="*/ 0 h 5143500"/>
              <a:gd name="connsiteX2" fmla="*/ 3392296 w 4314360"/>
              <a:gd name="connsiteY2" fmla="*/ 1667854 h 5143500"/>
              <a:gd name="connsiteX3" fmla="*/ 0 w 4314360"/>
              <a:gd name="connsiteY3" fmla="*/ 1667830 h 5143500"/>
              <a:gd name="connsiteX4" fmla="*/ 2744438 w 4314360"/>
              <a:gd name="connsiteY4" fmla="*/ 3764364 h 5143500"/>
              <a:gd name="connsiteX5" fmla="*/ 2318252 w 4314360"/>
              <a:gd name="connsiteY5" fmla="*/ 5143500 h 5143500"/>
              <a:gd name="connsiteX6" fmla="*/ 4314360 w 4314360"/>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4360" h="5143500">
                <a:moveTo>
                  <a:pt x="4314360" y="0"/>
                </a:moveTo>
                <a:lnTo>
                  <a:pt x="3907680" y="0"/>
                </a:lnTo>
                <a:lnTo>
                  <a:pt x="3392296" y="1667854"/>
                </a:lnTo>
                <a:lnTo>
                  <a:pt x="0" y="1667830"/>
                </a:lnTo>
                <a:lnTo>
                  <a:pt x="2744438" y="3764364"/>
                </a:lnTo>
                <a:lnTo>
                  <a:pt x="2318252" y="5143500"/>
                </a:lnTo>
                <a:lnTo>
                  <a:pt x="4314360" y="51435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2400"/>
          </a:p>
        </p:txBody>
      </p:sp>
      <p:sp>
        <p:nvSpPr>
          <p:cNvPr id="4" name="Title 1">
            <a:extLst>
              <a:ext uri="{FF2B5EF4-FFF2-40B4-BE49-F238E27FC236}">
                <a16:creationId xmlns:a16="http://schemas.microsoft.com/office/drawing/2014/main" id="{5D74DA8A-1586-4CBD-A8C0-283C10221469}"/>
              </a:ext>
            </a:extLst>
          </p:cNvPr>
          <p:cNvSpPr>
            <a:spLocks noGrp="1"/>
          </p:cNvSpPr>
          <p:nvPr>
            <p:ph type="title"/>
          </p:nvPr>
        </p:nvSpPr>
        <p:spPr>
          <a:xfrm>
            <a:off x="486835" y="580157"/>
            <a:ext cx="5321133" cy="944817"/>
          </a:xfrm>
        </p:spPr>
        <p:txBody>
          <a:bodyPr>
            <a:normAutofit/>
          </a:bodyPr>
          <a:lstStyle>
            <a:lvl1pPr>
              <a:defRPr sz="2667">
                <a:solidFill>
                  <a:schemeClr val="accent3"/>
                </a:solidFill>
              </a:defRPr>
            </a:lvl1pPr>
          </a:lstStyle>
          <a:p>
            <a:r>
              <a:rPr lang="en-US" dirty="0"/>
              <a:t>Click to edit Master title style</a:t>
            </a:r>
            <a:endParaRPr lang="en-GB" dirty="0"/>
          </a:p>
        </p:txBody>
      </p:sp>
      <p:pic>
        <p:nvPicPr>
          <p:cNvPr id="8" name="Picture 7">
            <a:extLst>
              <a:ext uri="{FF2B5EF4-FFF2-40B4-BE49-F238E27FC236}">
                <a16:creationId xmlns:a16="http://schemas.microsoft.com/office/drawing/2014/main" id="{4597AD07-55F3-4C61-B0F1-14EDDE7952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5361" y="5645381"/>
            <a:ext cx="1524695" cy="1234016"/>
          </a:xfrm>
          <a:prstGeom prst="rect">
            <a:avLst/>
          </a:prstGeom>
        </p:spPr>
      </p:pic>
      <p:sp>
        <p:nvSpPr>
          <p:cNvPr id="9" name="Picture Placeholder 12">
            <a:extLst>
              <a:ext uri="{FF2B5EF4-FFF2-40B4-BE49-F238E27FC236}">
                <a16:creationId xmlns:a16="http://schemas.microsoft.com/office/drawing/2014/main" id="{73842F04-49F1-4824-BF21-112FD365F21E}"/>
              </a:ext>
            </a:extLst>
          </p:cNvPr>
          <p:cNvSpPr>
            <a:spLocks noGrp="1"/>
          </p:cNvSpPr>
          <p:nvPr>
            <p:ph type="pic" sz="quarter" idx="11"/>
          </p:nvPr>
        </p:nvSpPr>
        <p:spPr>
          <a:xfrm>
            <a:off x="6096000" y="0"/>
            <a:ext cx="6096000" cy="6858000"/>
          </a:xfrm>
          <a:solidFill>
            <a:schemeClr val="bg1">
              <a:lumMod val="50000"/>
              <a:alpha val="46000"/>
            </a:schemeClr>
          </a:solidFill>
        </p:spPr>
        <p:txBody>
          <a:bodyPr tIns="540000" anchor="ctr"/>
          <a:lstStyle>
            <a:lvl1pPr algn="ctr">
              <a:defRPr>
                <a:solidFill>
                  <a:schemeClr val="tx1"/>
                </a:solidFill>
              </a:defRPr>
            </a:lvl1pPr>
          </a:lstStyle>
          <a:p>
            <a:endParaRPr lang="en-GB"/>
          </a:p>
        </p:txBody>
      </p:sp>
      <p:sp>
        <p:nvSpPr>
          <p:cNvPr id="2" name="Footer Placeholder 1">
            <a:extLst>
              <a:ext uri="{FF2B5EF4-FFF2-40B4-BE49-F238E27FC236}">
                <a16:creationId xmlns:a16="http://schemas.microsoft.com/office/drawing/2014/main" id="{941F1A25-D163-4557-81EF-3BFD0338EB1F}"/>
              </a:ext>
            </a:extLst>
          </p:cNvPr>
          <p:cNvSpPr>
            <a:spLocks noGrp="1"/>
          </p:cNvSpPr>
          <p:nvPr>
            <p:ph type="ftr" sz="quarter" idx="13"/>
          </p:nvPr>
        </p:nvSpPr>
        <p:spPr/>
        <p:txBody>
          <a:bodyPr/>
          <a:lstStyle/>
          <a:p>
            <a:r>
              <a:rPr lang="en-GB"/>
              <a:t>COMM-CIU meeting - 15/2/2019</a:t>
            </a:r>
          </a:p>
        </p:txBody>
      </p:sp>
      <p:sp>
        <p:nvSpPr>
          <p:cNvPr id="3" name="Slide Number Placeholder 2">
            <a:extLst>
              <a:ext uri="{FF2B5EF4-FFF2-40B4-BE49-F238E27FC236}">
                <a16:creationId xmlns:a16="http://schemas.microsoft.com/office/drawing/2014/main" id="{EFF14670-9F03-43EE-A9AA-E1F5C7BA540C}"/>
              </a:ext>
            </a:extLst>
          </p:cNvPr>
          <p:cNvSpPr>
            <a:spLocks noGrp="1"/>
          </p:cNvSpPr>
          <p:nvPr>
            <p:ph type="sldNum" sz="quarter" idx="14"/>
          </p:nvPr>
        </p:nvSpPr>
        <p:spPr/>
        <p:txBody>
          <a:bodyPr/>
          <a:lstStyle/>
          <a:p>
            <a:fld id="{BA7DDD0C-F7B3-44FD-8FF2-ED85422D685B}" type="slidenum">
              <a:rPr lang="en-GB" smtClean="0"/>
              <a:pPr/>
              <a:t>‹#›</a:t>
            </a:fld>
            <a:endParaRPr lang="en-GB"/>
          </a:p>
        </p:txBody>
      </p:sp>
      <p:sp>
        <p:nvSpPr>
          <p:cNvPr id="11" name="Text Placeholder 11">
            <a:extLst>
              <a:ext uri="{FF2B5EF4-FFF2-40B4-BE49-F238E27FC236}">
                <a16:creationId xmlns:a16="http://schemas.microsoft.com/office/drawing/2014/main" id="{EC5FED7F-FB03-4649-A585-F7FF428BFCED}"/>
              </a:ext>
            </a:extLst>
          </p:cNvPr>
          <p:cNvSpPr>
            <a:spLocks noGrp="1"/>
          </p:cNvSpPr>
          <p:nvPr>
            <p:ph type="body" sz="quarter" idx="15"/>
          </p:nvPr>
        </p:nvSpPr>
        <p:spPr>
          <a:xfrm>
            <a:off x="486835" y="1605279"/>
            <a:ext cx="5321133" cy="4031404"/>
          </a:xfrm>
        </p:spPr>
        <p:txBody>
          <a:bodyPr/>
          <a:lstStyle>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912881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AA43C34C-0538-4BD7-8286-749968750773}"/>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2400"/>
          </a:p>
        </p:txBody>
      </p:sp>
      <p:sp>
        <p:nvSpPr>
          <p:cNvPr id="6" name="Content Placeholder 5">
            <a:extLst>
              <a:ext uri="{FF2B5EF4-FFF2-40B4-BE49-F238E27FC236}">
                <a16:creationId xmlns:a16="http://schemas.microsoft.com/office/drawing/2014/main" id="{C6B1621A-DC59-4846-B7C4-859DAAD35E87}"/>
              </a:ext>
            </a:extLst>
          </p:cNvPr>
          <p:cNvSpPr>
            <a:spLocks noGrp="1"/>
          </p:cNvSpPr>
          <p:nvPr>
            <p:ph sz="quarter" idx="1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5C004AD8-DC54-4049-BC27-13E296FD2FEE}"/>
              </a:ext>
            </a:extLst>
          </p:cNvPr>
          <p:cNvSpPr>
            <a:spLocks noGrp="1"/>
          </p:cNvSpPr>
          <p:nvPr>
            <p:ph type="title"/>
          </p:nvPr>
        </p:nvSpPr>
        <p:spPr/>
        <p:txBody>
          <a:bodyPr/>
          <a:lstStyle>
            <a:lvl1pPr>
              <a:defRPr sz="2667">
                <a:solidFill>
                  <a:schemeClr val="accent3"/>
                </a:solidFill>
              </a:defRPr>
            </a:lvl1pPr>
          </a:lstStyle>
          <a:p>
            <a:r>
              <a:rPr lang="en-US" dirty="0"/>
              <a:t>Click to edit Master title style</a:t>
            </a:r>
            <a:endParaRPr lang="en-GB" dirty="0"/>
          </a:p>
        </p:txBody>
      </p:sp>
      <p:sp>
        <p:nvSpPr>
          <p:cNvPr id="7" name="Slide Number Placeholder 6">
            <a:extLst>
              <a:ext uri="{FF2B5EF4-FFF2-40B4-BE49-F238E27FC236}">
                <a16:creationId xmlns:a16="http://schemas.microsoft.com/office/drawing/2014/main" id="{A501C0DD-9A11-41D5-8F04-2F94AAD17F46}"/>
              </a:ext>
            </a:extLst>
          </p:cNvPr>
          <p:cNvSpPr>
            <a:spLocks noGrp="1"/>
          </p:cNvSpPr>
          <p:nvPr>
            <p:ph type="sldNum" sz="quarter" idx="12"/>
          </p:nvPr>
        </p:nvSpPr>
        <p:spPr/>
        <p:txBody>
          <a:bodyPr/>
          <a:lstStyle/>
          <a:p>
            <a:fld id="{BA7DDD0C-F7B3-44FD-8FF2-ED85422D685B}" type="slidenum">
              <a:rPr lang="en-GB" smtClean="0"/>
              <a:pPr/>
              <a:t>‹#›</a:t>
            </a:fld>
            <a:endParaRPr lang="en-GB"/>
          </a:p>
        </p:txBody>
      </p:sp>
      <p:sp>
        <p:nvSpPr>
          <p:cNvPr id="3" name="Footer Placeholder 2">
            <a:extLst>
              <a:ext uri="{FF2B5EF4-FFF2-40B4-BE49-F238E27FC236}">
                <a16:creationId xmlns:a16="http://schemas.microsoft.com/office/drawing/2014/main" id="{9F637E97-2FA9-4058-955E-4413AB3B4B73}"/>
              </a:ext>
            </a:extLst>
          </p:cNvPr>
          <p:cNvSpPr>
            <a:spLocks noGrp="1"/>
          </p:cNvSpPr>
          <p:nvPr>
            <p:ph type="ftr" sz="quarter" idx="13"/>
          </p:nvPr>
        </p:nvSpPr>
        <p:spPr/>
        <p:txBody>
          <a:bodyPr/>
          <a:lstStyle/>
          <a:p>
            <a:r>
              <a:rPr lang="en-GB"/>
              <a:t>COMM-CIU meeting - 15/2/2019</a:t>
            </a:r>
          </a:p>
        </p:txBody>
      </p:sp>
    </p:spTree>
    <p:extLst>
      <p:ext uri="{BB962C8B-B14F-4D97-AF65-F5344CB8AC3E}">
        <p14:creationId xmlns:p14="http://schemas.microsoft.com/office/powerpoint/2010/main" val="4125808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3D69013-9985-4E92-B522-07F505323BAC}"/>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2400"/>
          </a:p>
        </p:txBody>
      </p:sp>
      <p:sp>
        <p:nvSpPr>
          <p:cNvPr id="2" name="Slide Number Placeholder 1">
            <a:extLst>
              <a:ext uri="{FF2B5EF4-FFF2-40B4-BE49-F238E27FC236}">
                <a16:creationId xmlns:a16="http://schemas.microsoft.com/office/drawing/2014/main" id="{47D3E975-B82B-490E-B44A-4E56AB0AF806}"/>
              </a:ext>
            </a:extLst>
          </p:cNvPr>
          <p:cNvSpPr>
            <a:spLocks noGrp="1"/>
          </p:cNvSpPr>
          <p:nvPr>
            <p:ph type="sldNum" sz="quarter" idx="10"/>
          </p:nvPr>
        </p:nvSpPr>
        <p:spPr/>
        <p:txBody>
          <a:bodyPr/>
          <a:lstStyle/>
          <a:p>
            <a:fld id="{BA7DDD0C-F7B3-44FD-8FF2-ED85422D685B}" type="slidenum">
              <a:rPr lang="en-GB" smtClean="0"/>
              <a:pPr/>
              <a:t>‹#›</a:t>
            </a:fld>
            <a:endParaRPr lang="en-GB"/>
          </a:p>
        </p:txBody>
      </p:sp>
      <p:sp>
        <p:nvSpPr>
          <p:cNvPr id="3" name="Footer Placeholder 2">
            <a:extLst>
              <a:ext uri="{FF2B5EF4-FFF2-40B4-BE49-F238E27FC236}">
                <a16:creationId xmlns:a16="http://schemas.microsoft.com/office/drawing/2014/main" id="{B048FDE5-F248-44F3-AF11-59F662B2D277}"/>
              </a:ext>
            </a:extLst>
          </p:cNvPr>
          <p:cNvSpPr>
            <a:spLocks noGrp="1"/>
          </p:cNvSpPr>
          <p:nvPr>
            <p:ph type="ftr" sz="quarter" idx="11"/>
          </p:nvPr>
        </p:nvSpPr>
        <p:spPr/>
        <p:txBody>
          <a:bodyPr/>
          <a:lstStyle/>
          <a:p>
            <a:r>
              <a:rPr lang="en-GB"/>
              <a:t>COMM-CIU meeting - 15/2/2019</a:t>
            </a:r>
          </a:p>
        </p:txBody>
      </p:sp>
    </p:spTree>
    <p:extLst>
      <p:ext uri="{BB962C8B-B14F-4D97-AF65-F5344CB8AC3E}">
        <p14:creationId xmlns:p14="http://schemas.microsoft.com/office/powerpoint/2010/main" val="227540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act slide">
    <p:bg>
      <p:bgPr>
        <a:solidFill>
          <a:schemeClr val="tx2"/>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FA57A72-39E4-4062-A3BB-65944D75D03F}"/>
              </a:ext>
            </a:extLst>
          </p:cNvPr>
          <p:cNvSpPr/>
          <p:nvPr userDrawn="1"/>
        </p:nvSpPr>
        <p:spPr>
          <a:xfrm flipH="1">
            <a:off x="1" y="0"/>
            <a:ext cx="5753500" cy="68580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GB" sz="2400"/>
          </a:p>
        </p:txBody>
      </p:sp>
      <p:sp>
        <p:nvSpPr>
          <p:cNvPr id="2" name="Title 1">
            <a:extLst>
              <a:ext uri="{FF2B5EF4-FFF2-40B4-BE49-F238E27FC236}">
                <a16:creationId xmlns:a16="http://schemas.microsoft.com/office/drawing/2014/main" id="{9EFEC5BF-F1AF-4C79-BA5E-14AFBEDCDDF0}"/>
              </a:ext>
            </a:extLst>
          </p:cNvPr>
          <p:cNvSpPr>
            <a:spLocks noGrp="1"/>
          </p:cNvSpPr>
          <p:nvPr>
            <p:ph type="title"/>
          </p:nvPr>
        </p:nvSpPr>
        <p:spPr>
          <a:xfrm>
            <a:off x="486835" y="580157"/>
            <a:ext cx="5321133" cy="736609"/>
          </a:xfrm>
        </p:spPr>
        <p:txBody>
          <a:bodyPr/>
          <a:lstStyle>
            <a:lvl1pPr>
              <a:defRPr sz="2667">
                <a:solidFill>
                  <a:schemeClr val="bg1"/>
                </a:solidFill>
              </a:defRPr>
            </a:lvl1pPr>
          </a:lstStyle>
          <a:p>
            <a:r>
              <a:rPr lang="en-US" dirty="0"/>
              <a:t>Click to edit Master title style</a:t>
            </a:r>
            <a:endParaRPr lang="en-GB" dirty="0"/>
          </a:p>
        </p:txBody>
      </p:sp>
      <p:pic>
        <p:nvPicPr>
          <p:cNvPr id="4" name="Picture 3">
            <a:extLst>
              <a:ext uri="{FF2B5EF4-FFF2-40B4-BE49-F238E27FC236}">
                <a16:creationId xmlns:a16="http://schemas.microsoft.com/office/drawing/2014/main" id="{DF19FEB5-CAC4-46CB-8343-8ED780923E9E}"/>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35361" y="5645381"/>
            <a:ext cx="1524695" cy="1234016"/>
          </a:xfrm>
          <a:prstGeom prst="rect">
            <a:avLst/>
          </a:prstGeom>
        </p:spPr>
      </p:pic>
      <p:sp>
        <p:nvSpPr>
          <p:cNvPr id="5" name="Picture Placeholder 12">
            <a:extLst>
              <a:ext uri="{FF2B5EF4-FFF2-40B4-BE49-F238E27FC236}">
                <a16:creationId xmlns:a16="http://schemas.microsoft.com/office/drawing/2014/main" id="{9AE3B326-012B-490C-9AF2-1CE43DE77F68}"/>
              </a:ext>
            </a:extLst>
          </p:cNvPr>
          <p:cNvSpPr>
            <a:spLocks noGrp="1"/>
          </p:cNvSpPr>
          <p:nvPr>
            <p:ph type="pic" sz="quarter" idx="11"/>
          </p:nvPr>
        </p:nvSpPr>
        <p:spPr>
          <a:xfrm>
            <a:off x="6096000" y="0"/>
            <a:ext cx="6096000" cy="6858000"/>
          </a:xfrm>
          <a:solidFill>
            <a:schemeClr val="bg1">
              <a:lumMod val="85000"/>
            </a:schemeClr>
          </a:solidFill>
        </p:spPr>
        <p:txBody>
          <a:bodyPr tIns="540000" anchor="ctr"/>
          <a:lstStyle>
            <a:lvl1pPr algn="ctr">
              <a:defRPr>
                <a:solidFill>
                  <a:schemeClr val="tx1"/>
                </a:solidFill>
              </a:defRPr>
            </a:lvl1pPr>
          </a:lstStyle>
          <a:p>
            <a:endParaRPr lang="en-GB"/>
          </a:p>
        </p:txBody>
      </p:sp>
      <p:sp>
        <p:nvSpPr>
          <p:cNvPr id="6" name="TextBox 5">
            <a:extLst>
              <a:ext uri="{FF2B5EF4-FFF2-40B4-BE49-F238E27FC236}">
                <a16:creationId xmlns:a16="http://schemas.microsoft.com/office/drawing/2014/main" id="{E30E2B8E-A6C6-434E-BC49-84B1E380E620}"/>
              </a:ext>
            </a:extLst>
          </p:cNvPr>
          <p:cNvSpPr txBox="1"/>
          <p:nvPr userDrawn="1"/>
        </p:nvSpPr>
        <p:spPr>
          <a:xfrm>
            <a:off x="352663" y="1391073"/>
            <a:ext cx="5455307" cy="4127733"/>
          </a:xfrm>
          <a:prstGeom prst="rect">
            <a:avLst/>
          </a:prstGeom>
          <a:noFill/>
        </p:spPr>
        <p:txBody>
          <a:bodyPr wrap="square" rtlCol="0">
            <a:spAutoFit/>
          </a:bodyPr>
          <a:lstStyle/>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Website</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www.etf.europa.eu</a:t>
            </a: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Twitter</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t>
            </a:r>
            <a:r>
              <a:rPr kumimoji="0" lang="en-GB" sz="1467" b="1"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etfeuropa</a:t>
            </a:r>
            <a:endPar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Facebook</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facebook.com/</a:t>
            </a:r>
            <a:r>
              <a:rPr kumimoji="0" lang="en-GB" sz="1467" b="1"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etfeuropa</a:t>
            </a:r>
            <a:endPar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YouTube</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www.youtube.com/user/etfeuropa</a:t>
            </a: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Instagram</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instagram.com/</a:t>
            </a:r>
            <a:r>
              <a:rPr kumimoji="0" lang="en-GB" sz="1467" b="1"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etfeuropa</a:t>
            </a: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LinkedIn</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linkedin.com/company/</a:t>
            </a:r>
            <a:r>
              <a:rPr kumimoji="0" lang="en-GB" sz="1467" b="1"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european</a:t>
            </a: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-training-foundation</a:t>
            </a: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GB" sz="1467" b="1" i="0" u="none" strike="noStrike" kern="1200" cap="none" spc="0" normalizeH="0" baseline="0" noProof="0">
                <a:ln>
                  <a:noFill/>
                </a:ln>
                <a:solidFill>
                  <a:srgbClr val="66BED6"/>
                </a:solidFill>
                <a:effectLst/>
                <a:uLnTx/>
                <a:uFillTx/>
                <a:latin typeface="Arial" panose="020B0604020202020204" pitchFamily="34" charset="0"/>
                <a:ea typeface="+mn-ea"/>
                <a:cs typeface="Arial" panose="020B0604020202020204" pitchFamily="34" charset="0"/>
              </a:rPr>
              <a:t>E-mail</a:t>
            </a:r>
          </a:p>
          <a:p>
            <a:pPr marL="0" marR="0" lvl="0" indent="0" algn="l" defTabSz="1219170" rtl="0" eaLnBrk="1" fontAlgn="auto" latinLnBrk="0" hangingPunct="1">
              <a:lnSpc>
                <a:spcPct val="90000"/>
              </a:lnSpc>
              <a:spcBef>
                <a:spcPts val="0"/>
              </a:spcBef>
              <a:spcAft>
                <a:spcPts val="1067"/>
              </a:spcAft>
              <a:buClrTx/>
              <a:buSzTx/>
              <a:buFontTx/>
              <a:buNone/>
              <a:tabLst/>
              <a:defRPr/>
            </a:pPr>
            <a:r>
              <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info@etf.europa.eu</a:t>
            </a:r>
          </a:p>
          <a:p>
            <a:pPr marL="0" marR="0" lvl="0" indent="0" algn="l" defTabSz="1219170" rtl="0" eaLnBrk="1" fontAlgn="auto" latinLnBrk="0" hangingPunct="1">
              <a:lnSpc>
                <a:spcPct val="90000"/>
              </a:lnSpc>
              <a:spcBef>
                <a:spcPts val="0"/>
              </a:spcBef>
              <a:spcAft>
                <a:spcPts val="0"/>
              </a:spcAft>
              <a:buClrTx/>
              <a:buSzTx/>
              <a:buFontTx/>
              <a:buNone/>
              <a:tabLst/>
              <a:defRPr/>
            </a:pPr>
            <a:endParaRPr kumimoji="0" lang="en-GB" sz="1467"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498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OC Slide">
    <p:spTree>
      <p:nvGrpSpPr>
        <p:cNvPr id="1" name=""/>
        <p:cNvGrpSpPr/>
        <p:nvPr/>
      </p:nvGrpSpPr>
      <p:grpSpPr>
        <a:xfrm>
          <a:off x="0" y="0"/>
          <a:ext cx="0" cy="0"/>
          <a:chOff x="0" y="0"/>
          <a:chExt cx="0" cy="0"/>
        </a:xfrm>
      </p:grpSpPr>
      <p:sp>
        <p:nvSpPr>
          <p:cNvPr id="5" name="shpContents">
            <a:extLst>
              <a:ext uri="{FF2B5EF4-FFF2-40B4-BE49-F238E27FC236}">
                <a16:creationId xmlns:a16="http://schemas.microsoft.com/office/drawing/2014/main" id="{27FE8959-57A9-4075-8922-53F2524F22A9}"/>
              </a:ext>
            </a:extLst>
          </p:cNvPr>
          <p:cNvSpPr/>
          <p:nvPr userDrawn="1"/>
        </p:nvSpPr>
        <p:spPr>
          <a:xfrm flipH="1">
            <a:off x="4367808" y="-13261"/>
            <a:ext cx="7824192" cy="6871261"/>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lvl="0" algn="ctr"/>
            <a:endParaRPr lang="en-GB" sz="2400"/>
          </a:p>
        </p:txBody>
      </p:sp>
      <p:sp>
        <p:nvSpPr>
          <p:cNvPr id="2" name="txtTitle">
            <a:extLst>
              <a:ext uri="{FF2B5EF4-FFF2-40B4-BE49-F238E27FC236}">
                <a16:creationId xmlns:a16="http://schemas.microsoft.com/office/drawing/2014/main" id="{24427197-1212-4A20-9579-309E1581DAAB}"/>
              </a:ext>
            </a:extLst>
          </p:cNvPr>
          <p:cNvSpPr>
            <a:spLocks noGrp="1"/>
          </p:cNvSpPr>
          <p:nvPr>
            <p:ph type="title"/>
          </p:nvPr>
        </p:nvSpPr>
        <p:spPr/>
        <p:txBody>
          <a:bodyPr/>
          <a:lstStyle/>
          <a:p>
            <a:r>
              <a:rPr lang="en-US"/>
              <a:t>Click to edit Master title style</a:t>
            </a:r>
          </a:p>
        </p:txBody>
      </p:sp>
      <p:sp>
        <p:nvSpPr>
          <p:cNvPr id="3" name="plcSlideNumber">
            <a:extLst>
              <a:ext uri="{FF2B5EF4-FFF2-40B4-BE49-F238E27FC236}">
                <a16:creationId xmlns:a16="http://schemas.microsoft.com/office/drawing/2014/main" id="{7E5FEA4A-F98E-4F56-9C50-EBADDE30904A}"/>
              </a:ext>
            </a:extLst>
          </p:cNvPr>
          <p:cNvSpPr>
            <a:spLocks noGrp="1"/>
          </p:cNvSpPr>
          <p:nvPr>
            <p:ph type="sldNum" sz="quarter" idx="10"/>
          </p:nvPr>
        </p:nvSpPr>
        <p:spPr/>
        <p:txBody>
          <a:bodyPr/>
          <a:lstStyle/>
          <a:p>
            <a:fld id="{BA7DDD0C-F7B3-44FD-8FF2-ED85422D685B}" type="slidenum">
              <a:rPr lang="en-GB" smtClean="0"/>
              <a:pPr/>
              <a:t>‹#›</a:t>
            </a:fld>
            <a:endParaRPr lang="en-GB"/>
          </a:p>
        </p:txBody>
      </p:sp>
      <p:sp>
        <p:nvSpPr>
          <p:cNvPr id="4" name="plcFooter">
            <a:extLst>
              <a:ext uri="{FF2B5EF4-FFF2-40B4-BE49-F238E27FC236}">
                <a16:creationId xmlns:a16="http://schemas.microsoft.com/office/drawing/2014/main" id="{86A737DF-B20B-4509-85D7-56576BACB988}"/>
              </a:ext>
            </a:extLst>
          </p:cNvPr>
          <p:cNvSpPr>
            <a:spLocks noGrp="1"/>
          </p:cNvSpPr>
          <p:nvPr>
            <p:ph type="ftr" sz="quarter" idx="11"/>
          </p:nvPr>
        </p:nvSpPr>
        <p:spPr/>
        <p:txBody>
          <a:bodyPr/>
          <a:lstStyle/>
          <a:p>
            <a:r>
              <a:rPr lang="en-GB"/>
              <a:t>COMM-CIU meeting - 15/2/2019</a:t>
            </a:r>
          </a:p>
        </p:txBody>
      </p:sp>
    </p:spTree>
    <p:extLst>
      <p:ext uri="{BB962C8B-B14F-4D97-AF65-F5344CB8AC3E}">
        <p14:creationId xmlns:p14="http://schemas.microsoft.com/office/powerpoint/2010/main" val="269695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OC Master">
    <p:spTree>
      <p:nvGrpSpPr>
        <p:cNvPr id="1" name=""/>
        <p:cNvGrpSpPr/>
        <p:nvPr/>
      </p:nvGrpSpPr>
      <p:grpSpPr>
        <a:xfrm>
          <a:off x="0" y="0"/>
          <a:ext cx="0" cy="0"/>
          <a:chOff x="0" y="0"/>
          <a:chExt cx="0" cy="0"/>
        </a:xfrm>
      </p:grpSpPr>
      <p:sp>
        <p:nvSpPr>
          <p:cNvPr id="5" name="txtInfo"/>
          <p:cNvSpPr txBox="1"/>
          <p:nvPr userDrawn="1"/>
        </p:nvSpPr>
        <p:spPr>
          <a:xfrm>
            <a:off x="335360" y="260648"/>
            <a:ext cx="11251008" cy="1097865"/>
          </a:xfrm>
          <a:prstGeom prst="rect">
            <a:avLst/>
          </a:prstGeom>
          <a:noFill/>
        </p:spPr>
        <p:txBody>
          <a:bodyPr wrap="square" rtlCol="0">
            <a:spAutoFit/>
          </a:bodyPr>
          <a:lstStyle/>
          <a:p>
            <a:r>
              <a:rPr lang="en-GB" sz="2133"/>
              <a:t>TOC Design Slide – do </a:t>
            </a:r>
            <a:r>
              <a:rPr lang="en-GB" sz="2133">
                <a:solidFill>
                  <a:srgbClr val="FF0000"/>
                </a:solidFill>
              </a:rPr>
              <a:t>NOT</a:t>
            </a:r>
            <a:r>
              <a:rPr lang="en-GB" sz="2133"/>
              <a:t> use this layout.</a:t>
            </a:r>
          </a:p>
          <a:p>
            <a:r>
              <a:rPr lang="en-GB" sz="1467"/>
              <a:t>The</a:t>
            </a:r>
            <a:r>
              <a:rPr lang="en-GB" sz="1467" baseline="0"/>
              <a:t> TOC “Object(s)” shown below will be repeated on as many TOC Slides as needed</a:t>
            </a:r>
          </a:p>
          <a:p>
            <a:r>
              <a:rPr lang="en-GB" sz="1467"/>
              <a:t>The initial position of any</a:t>
            </a:r>
            <a:r>
              <a:rPr lang="en-GB" sz="1467" baseline="0"/>
              <a:t> “</a:t>
            </a:r>
            <a:r>
              <a:rPr lang="en-GB" sz="1467" baseline="0" err="1"/>
              <a:t>xxx</a:t>
            </a:r>
            <a:r>
              <a:rPr lang="en-GB" sz="1467" err="1"/>
              <a:t>TOC</a:t>
            </a:r>
            <a:r>
              <a:rPr lang="en-GB" sz="1467"/>
              <a:t>” named Object(s) will be repeated on the actual slide</a:t>
            </a:r>
          </a:p>
          <a:p>
            <a:r>
              <a:rPr lang="en-GB" sz="1467"/>
              <a:t>The “tags” govern how</a:t>
            </a:r>
            <a:r>
              <a:rPr lang="en-GB" sz="1467" baseline="0"/>
              <a:t> the TOC slide is built. The “table” design has two rows to set the borders for “top”, “between” and “bottom”</a:t>
            </a:r>
          </a:p>
        </p:txBody>
      </p:sp>
      <p:sp>
        <p:nvSpPr>
          <p:cNvPr id="6" name="txtTags"/>
          <p:cNvSpPr txBox="1"/>
          <p:nvPr userDrawn="1"/>
        </p:nvSpPr>
        <p:spPr>
          <a:xfrm>
            <a:off x="372943" y="4101075"/>
            <a:ext cx="4090876" cy="2246769"/>
          </a:xfrm>
          <a:prstGeom prst="rect">
            <a:avLst/>
          </a:prstGeom>
          <a:noFill/>
        </p:spPr>
        <p:txBody>
          <a:bodyPr wrap="square" rtlCol="0">
            <a:spAutoFit/>
          </a:bodyPr>
          <a:lstStyle/>
          <a:p>
            <a:r>
              <a:rPr lang="en-GB" sz="1400"/>
              <a:t>&lt;tags&gt;</a:t>
            </a:r>
          </a:p>
          <a:p>
            <a:r>
              <a:rPr lang="en-GB" sz="1400"/>
              <a:t>Title=Contents</a:t>
            </a:r>
          </a:p>
          <a:p>
            <a:r>
              <a:rPr lang="en-GB" sz="1400"/>
              <a:t>Layout=TOC Slide</a:t>
            </a:r>
          </a:p>
          <a:p>
            <a:r>
              <a:rPr lang="en-GB" sz="1400" err="1"/>
              <a:t>SlideNumber</a:t>
            </a:r>
            <a:r>
              <a:rPr lang="en-GB" sz="1400"/>
              <a:t>=2</a:t>
            </a:r>
          </a:p>
          <a:p>
            <a:r>
              <a:rPr lang="en-GB" sz="1400"/>
              <a:t>Type=Table</a:t>
            </a:r>
          </a:p>
          <a:p>
            <a:r>
              <a:rPr lang="en-GB" sz="1400"/>
              <a:t>Table=</a:t>
            </a:r>
            <a:r>
              <a:rPr lang="en-GB" sz="1400" err="1"/>
              <a:t>tblTOC</a:t>
            </a:r>
            <a:endParaRPr lang="en-GB" sz="1400"/>
          </a:p>
          <a:p>
            <a:r>
              <a:rPr lang="en-GB" sz="1400"/>
              <a:t>Limit=6</a:t>
            </a:r>
          </a:p>
          <a:p>
            <a:r>
              <a:rPr lang="en-GB" sz="1400"/>
              <a:t>Entry1=&lt;title&gt; | </a:t>
            </a:r>
            <a:r>
              <a:rPr lang="en-GB" sz="1400" err="1"/>
              <a:t>plcSectionTitle</a:t>
            </a:r>
            <a:endParaRPr lang="en-GB" sz="1400"/>
          </a:p>
          <a:p>
            <a:r>
              <a:rPr lang="en-GB" sz="1400"/>
              <a:t>Entry2=&lt;no&gt; | {</a:t>
            </a:r>
            <a:r>
              <a:rPr lang="en-GB" sz="1400" err="1"/>
              <a:t>slidenumber</a:t>
            </a:r>
            <a:r>
              <a:rPr lang="en-GB" sz="1400"/>
              <a:t>}</a:t>
            </a:r>
          </a:p>
          <a:p>
            <a:r>
              <a:rPr lang="en-GB" sz="1400"/>
              <a:t>&lt;/tags&gt;</a:t>
            </a:r>
          </a:p>
        </p:txBody>
      </p:sp>
      <p:graphicFrame>
        <p:nvGraphicFramePr>
          <p:cNvPr id="7" name="tblTOC">
            <a:extLst>
              <a:ext uri="{FF2B5EF4-FFF2-40B4-BE49-F238E27FC236}">
                <a16:creationId xmlns:a16="http://schemas.microsoft.com/office/drawing/2014/main" id="{3E73165C-8440-40F3-B530-F882EC857511}"/>
              </a:ext>
            </a:extLst>
          </p:cNvPr>
          <p:cNvGraphicFramePr>
            <a:graphicFrameLocks noGrp="1"/>
          </p:cNvGraphicFramePr>
          <p:nvPr userDrawn="1">
            <p:extLst>
              <p:ext uri="{D42A27DB-BD31-4B8C-83A1-F6EECF244321}">
                <p14:modId xmlns:p14="http://schemas.microsoft.com/office/powerpoint/2010/main" val="1880212083"/>
              </p:ext>
            </p:extLst>
          </p:nvPr>
        </p:nvGraphicFramePr>
        <p:xfrm>
          <a:off x="486833" y="1604433"/>
          <a:ext cx="11218331" cy="1344083"/>
        </p:xfrm>
        <a:graphic>
          <a:graphicData uri="http://schemas.openxmlformats.org/drawingml/2006/table">
            <a:tbl>
              <a:tblPr firstRow="1" bandRow="1">
                <a:tableStyleId>{2D5ABB26-0587-4C30-8999-92F81FD0307C}</a:tableStyleId>
              </a:tblPr>
              <a:tblGrid>
                <a:gridCol w="9929647">
                  <a:extLst>
                    <a:ext uri="{9D8B030D-6E8A-4147-A177-3AD203B41FA5}">
                      <a16:colId xmlns:a16="http://schemas.microsoft.com/office/drawing/2014/main" val="4268181363"/>
                    </a:ext>
                  </a:extLst>
                </a:gridCol>
                <a:gridCol w="1288684">
                  <a:extLst>
                    <a:ext uri="{9D8B030D-6E8A-4147-A177-3AD203B41FA5}">
                      <a16:colId xmlns:a16="http://schemas.microsoft.com/office/drawing/2014/main" val="1499760850"/>
                    </a:ext>
                  </a:extLst>
                </a:gridCol>
              </a:tblGrid>
              <a:tr h="672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900" b="1" i="0" u="none" strike="noStrike" kern="1200" cap="none" spc="0" normalizeH="0" baseline="0" noProof="0">
                          <a:ln>
                            <a:noFill/>
                          </a:ln>
                          <a:solidFill>
                            <a:schemeClr val="tx2"/>
                          </a:solidFill>
                          <a:effectLst/>
                          <a:uLnTx/>
                          <a:uFillTx/>
                          <a:latin typeface="+mn-lt"/>
                          <a:ea typeface="+mn-ea"/>
                          <a:cs typeface="+mn-cs"/>
                        </a:rPr>
                        <a:t>&lt;title&gt;</a:t>
                      </a:r>
                    </a:p>
                  </a:txBody>
                  <a:tcPr marL="0" marR="121920" marT="60960" marB="6096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900"/>
                        <a:t>&lt;no&gt;</a:t>
                      </a:r>
                      <a:endParaRPr lang="en-US" sz="1900"/>
                    </a:p>
                  </a:txBody>
                  <a:tcPr marL="121920" marR="121920" marT="60960" marB="6096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84799857"/>
                  </a:ext>
                </a:extLst>
              </a:tr>
              <a:tr h="672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900" b="1" i="0" u="none" strike="noStrike" kern="1200" cap="none" spc="0" normalizeH="0" baseline="0" noProof="0">
                        <a:ln>
                          <a:noFill/>
                        </a:ln>
                        <a:solidFill>
                          <a:schemeClr val="tx2"/>
                        </a:solidFill>
                        <a:effectLst/>
                        <a:uLnTx/>
                        <a:uFillTx/>
                        <a:latin typeface="+mn-lt"/>
                        <a:ea typeface="+mn-ea"/>
                        <a:cs typeface="+mn-cs"/>
                      </a:endParaRPr>
                    </a:p>
                  </a:txBody>
                  <a:tcPr marL="0" marR="121920" marT="60960" marB="6096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US" sz="1900"/>
                    </a:p>
                  </a:txBody>
                  <a:tcPr marL="121920" marR="121920" marT="60960" marB="6096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8" name="txtColours"/>
          <p:cNvSpPr txBox="1"/>
          <p:nvPr userDrawn="1"/>
        </p:nvSpPr>
        <p:spPr>
          <a:xfrm>
            <a:off x="5711957" y="4101075"/>
            <a:ext cx="4512501" cy="2462213"/>
          </a:xfrm>
          <a:prstGeom prst="rect">
            <a:avLst/>
          </a:prstGeom>
          <a:noFill/>
        </p:spPr>
        <p:txBody>
          <a:bodyPr wrap="square" rtlCol="0">
            <a:spAutoFit/>
          </a:bodyPr>
          <a:lstStyle/>
          <a:p>
            <a:r>
              <a:rPr lang="en-GB" sz="1400"/>
              <a:t>The [x] numbers on the Divider Slide section title textbox names are the IDs for the Theme Colours …</a:t>
            </a:r>
          </a:p>
          <a:p>
            <a:endParaRPr lang="en-GB" sz="1400"/>
          </a:p>
          <a:p>
            <a:r>
              <a:rPr lang="en-GB" sz="1400"/>
              <a:t>16 = Background 2 (column 3)</a:t>
            </a:r>
          </a:p>
          <a:p>
            <a:r>
              <a:rPr lang="en-GB" sz="1400"/>
              <a:t>15 = Text 2 (column</a:t>
            </a:r>
            <a:r>
              <a:rPr lang="en-GB" sz="1400" baseline="0"/>
              <a:t> 4)</a:t>
            </a:r>
          </a:p>
          <a:p>
            <a:r>
              <a:rPr lang="en-GB" sz="1400" baseline="0"/>
              <a:t>5 = Accent 1 (column 5)</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400" baseline="0"/>
              <a:t>6 = Accent 2 (column 6)</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400" baseline="0"/>
              <a:t>7 = Accent 3 (column 7)</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400" baseline="0"/>
              <a:t>8 = Accent 4 (column 8)</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400" baseline="0"/>
              <a:t>9 = Accent 5 (column 9)</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400" baseline="0"/>
              <a:t>10 = Accent 6 (column 10)</a:t>
            </a:r>
          </a:p>
        </p:txBody>
      </p:sp>
    </p:spTree>
    <p:extLst>
      <p:ext uri="{BB962C8B-B14F-4D97-AF65-F5344CB8AC3E}">
        <p14:creationId xmlns:p14="http://schemas.microsoft.com/office/powerpoint/2010/main" val="135975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image" Target="../media/image3.png"/><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3.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772275"/>
            <a:ext cx="12192000" cy="85725"/>
          </a:xfrm>
          <a:custGeom>
            <a:avLst/>
            <a:gdLst/>
            <a:ahLst/>
            <a:cxnLst/>
            <a:rect l="l" t="t" r="r" b="b"/>
            <a:pathLst>
              <a:path w="12192000" h="85725">
                <a:moveTo>
                  <a:pt x="12192000" y="0"/>
                </a:moveTo>
                <a:lnTo>
                  <a:pt x="0" y="0"/>
                </a:lnTo>
                <a:lnTo>
                  <a:pt x="0" y="85725"/>
                </a:lnTo>
                <a:lnTo>
                  <a:pt x="12192000" y="85725"/>
                </a:lnTo>
                <a:lnTo>
                  <a:pt x="12192000" y="0"/>
                </a:lnTo>
                <a:close/>
              </a:path>
            </a:pathLst>
          </a:custGeom>
          <a:solidFill>
            <a:srgbClr val="00A643"/>
          </a:solidFill>
        </p:spPr>
        <p:txBody>
          <a:bodyPr wrap="square" lIns="0" tIns="0" rIns="0" bIns="0" rtlCol="0"/>
          <a:lstStyle/>
          <a:p>
            <a:endParaRPr/>
          </a:p>
        </p:txBody>
      </p:sp>
      <p:sp>
        <p:nvSpPr>
          <p:cNvPr id="17" name="bg object 17"/>
          <p:cNvSpPr/>
          <p:nvPr/>
        </p:nvSpPr>
        <p:spPr>
          <a:xfrm>
            <a:off x="361950" y="6496050"/>
            <a:ext cx="3519804" cy="0"/>
          </a:xfrm>
          <a:custGeom>
            <a:avLst/>
            <a:gdLst/>
            <a:ahLst/>
            <a:cxnLst/>
            <a:rect l="l" t="t" r="r" b="b"/>
            <a:pathLst>
              <a:path w="3519804">
                <a:moveTo>
                  <a:pt x="0" y="0"/>
                </a:moveTo>
                <a:lnTo>
                  <a:pt x="3519804" y="0"/>
                </a:lnTo>
              </a:path>
            </a:pathLst>
          </a:custGeom>
          <a:ln w="19050">
            <a:solidFill>
              <a:srgbClr val="23282A"/>
            </a:solidFill>
          </a:ln>
        </p:spPr>
        <p:txBody>
          <a:bodyPr wrap="square" lIns="0" tIns="0" rIns="0" bIns="0" rtlCol="0"/>
          <a:lstStyle/>
          <a:p>
            <a:endParaRPr/>
          </a:p>
        </p:txBody>
      </p:sp>
      <p:sp>
        <p:nvSpPr>
          <p:cNvPr id="18" name="bg object 18"/>
          <p:cNvSpPr/>
          <p:nvPr/>
        </p:nvSpPr>
        <p:spPr>
          <a:xfrm>
            <a:off x="1239583" y="290169"/>
            <a:ext cx="180975" cy="169545"/>
          </a:xfrm>
          <a:custGeom>
            <a:avLst/>
            <a:gdLst/>
            <a:ahLst/>
            <a:cxnLst/>
            <a:rect l="l" t="t" r="r" b="b"/>
            <a:pathLst>
              <a:path w="180975" h="169545">
                <a:moveTo>
                  <a:pt x="180644" y="0"/>
                </a:moveTo>
                <a:lnTo>
                  <a:pt x="0" y="0"/>
                </a:lnTo>
                <a:lnTo>
                  <a:pt x="0" y="55892"/>
                </a:lnTo>
                <a:lnTo>
                  <a:pt x="0" y="168935"/>
                </a:lnTo>
                <a:lnTo>
                  <a:pt x="69430" y="168935"/>
                </a:lnTo>
                <a:lnTo>
                  <a:pt x="69430" y="55892"/>
                </a:lnTo>
                <a:lnTo>
                  <a:pt x="180644" y="55892"/>
                </a:lnTo>
                <a:lnTo>
                  <a:pt x="180644" y="0"/>
                </a:lnTo>
                <a:close/>
              </a:path>
            </a:pathLst>
          </a:custGeom>
          <a:solidFill>
            <a:srgbClr val="24282A"/>
          </a:solidFill>
        </p:spPr>
        <p:txBody>
          <a:bodyPr wrap="square" lIns="0" tIns="0" rIns="0" bIns="0" rtlCol="0"/>
          <a:lstStyle/>
          <a:p>
            <a:endParaRPr/>
          </a:p>
        </p:txBody>
      </p:sp>
      <p:pic>
        <p:nvPicPr>
          <p:cNvPr id="19" name="bg object 19"/>
          <p:cNvPicPr/>
          <p:nvPr/>
        </p:nvPicPr>
        <p:blipFill>
          <a:blip r:embed="rId7" cstate="print"/>
          <a:stretch>
            <a:fillRect/>
          </a:stretch>
        </p:blipFill>
        <p:spPr>
          <a:xfrm>
            <a:off x="362900" y="181686"/>
            <a:ext cx="834840" cy="360542"/>
          </a:xfrm>
          <a:prstGeom prst="rect">
            <a:avLst/>
          </a:prstGeom>
        </p:spPr>
      </p:pic>
      <p:sp>
        <p:nvSpPr>
          <p:cNvPr id="20" name="bg object 20"/>
          <p:cNvSpPr/>
          <p:nvPr/>
        </p:nvSpPr>
        <p:spPr>
          <a:xfrm>
            <a:off x="1239583" y="184746"/>
            <a:ext cx="188595" cy="106045"/>
          </a:xfrm>
          <a:custGeom>
            <a:avLst/>
            <a:gdLst/>
            <a:ahLst/>
            <a:cxnLst/>
            <a:rect l="l" t="t" r="r" b="b"/>
            <a:pathLst>
              <a:path w="188594" h="106045">
                <a:moveTo>
                  <a:pt x="188315" y="0"/>
                </a:moveTo>
                <a:lnTo>
                  <a:pt x="0" y="0"/>
                </a:lnTo>
                <a:lnTo>
                  <a:pt x="0" y="55880"/>
                </a:lnTo>
                <a:lnTo>
                  <a:pt x="0" y="105422"/>
                </a:lnTo>
                <a:lnTo>
                  <a:pt x="69430" y="105422"/>
                </a:lnTo>
                <a:lnTo>
                  <a:pt x="69430" y="55880"/>
                </a:lnTo>
                <a:lnTo>
                  <a:pt x="188315" y="55880"/>
                </a:lnTo>
                <a:lnTo>
                  <a:pt x="188315" y="0"/>
                </a:lnTo>
                <a:close/>
              </a:path>
            </a:pathLst>
          </a:custGeom>
          <a:solidFill>
            <a:srgbClr val="24282A"/>
          </a:solidFill>
        </p:spPr>
        <p:txBody>
          <a:bodyPr wrap="square" lIns="0" tIns="0" rIns="0" bIns="0" rtlCol="0"/>
          <a:lstStyle/>
          <a:p>
            <a:endParaRPr/>
          </a:p>
        </p:txBody>
      </p:sp>
      <p:sp>
        <p:nvSpPr>
          <p:cNvPr id="2" name="Holder 2"/>
          <p:cNvSpPr>
            <a:spLocks noGrp="1"/>
          </p:cNvSpPr>
          <p:nvPr>
            <p:ph type="title"/>
          </p:nvPr>
        </p:nvSpPr>
        <p:spPr>
          <a:xfrm>
            <a:off x="204787" y="-121285"/>
            <a:ext cx="11782488" cy="1535811"/>
          </a:xfrm>
          <a:prstGeom prst="rect">
            <a:avLst/>
          </a:prstGeom>
        </p:spPr>
        <p:txBody>
          <a:bodyPr wrap="square" lIns="0" tIns="0" rIns="0" bIns="0">
            <a:spAutoFit/>
          </a:bodyPr>
          <a:lstStyle>
            <a:lvl1pPr>
              <a:defRPr sz="3600" b="1" i="0">
                <a:solidFill>
                  <a:srgbClr val="00A643"/>
                </a:solidFill>
                <a:latin typeface="Arial"/>
                <a:cs typeface="Arial"/>
              </a:defRPr>
            </a:lvl1pPr>
          </a:lstStyle>
          <a:p>
            <a:endParaRPr/>
          </a:p>
        </p:txBody>
      </p:sp>
      <p:sp>
        <p:nvSpPr>
          <p:cNvPr id="3" name="Holder 3"/>
          <p:cNvSpPr>
            <a:spLocks noGrp="1"/>
          </p:cNvSpPr>
          <p:nvPr>
            <p:ph type="body" idx="1"/>
          </p:nvPr>
        </p:nvSpPr>
        <p:spPr>
          <a:xfrm>
            <a:off x="5218684" y="2243137"/>
            <a:ext cx="6506845" cy="4159885"/>
          </a:xfrm>
          <a:prstGeom prst="rect">
            <a:avLst/>
          </a:prstGeom>
        </p:spPr>
        <p:txBody>
          <a:bodyPr wrap="square" lIns="0" tIns="0" rIns="0" bIns="0">
            <a:spAutoFit/>
          </a:bodyPr>
          <a:lstStyle>
            <a:lvl1pPr>
              <a:defRPr sz="1850" b="0" i="0">
                <a:solidFill>
                  <a:srgbClr val="23282A"/>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7E02D650-EDA0-486A-B772-B8313797EE3F}" type="datetime1">
              <a:rPr lang="en-US" smtClean="0"/>
              <a:t>7/28/2026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C5E141F-1F8A-4278-B18D-F060F20C48E2}"/>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335361" y="5645381"/>
            <a:ext cx="1524695" cy="1234016"/>
          </a:xfrm>
          <a:prstGeom prst="rect">
            <a:avLst/>
          </a:prstGeom>
        </p:spPr>
      </p:pic>
      <p:sp>
        <p:nvSpPr>
          <p:cNvPr id="2" name="Title Placeholder 1">
            <a:extLst>
              <a:ext uri="{FF2B5EF4-FFF2-40B4-BE49-F238E27FC236}">
                <a16:creationId xmlns:a16="http://schemas.microsoft.com/office/drawing/2014/main" id="{4B3369B1-8063-4C72-85A7-3B78B591E242}"/>
              </a:ext>
            </a:extLst>
          </p:cNvPr>
          <p:cNvSpPr>
            <a:spLocks noGrp="1"/>
          </p:cNvSpPr>
          <p:nvPr>
            <p:ph type="title"/>
          </p:nvPr>
        </p:nvSpPr>
        <p:spPr>
          <a:xfrm>
            <a:off x="486834" y="580157"/>
            <a:ext cx="11218332" cy="736609"/>
          </a:xfrm>
          <a:prstGeom prst="rect">
            <a:avLst/>
          </a:prstGeom>
        </p:spPr>
        <p:txBody>
          <a:bodyPr vert="horz" lIns="0" tIns="0" rIns="0" bIns="0" rtlCol="0" anchor="t">
            <a:normAutofit/>
          </a:bodyPr>
          <a:lstStyle/>
          <a:p>
            <a:r>
              <a:rPr lang="en-US" dirty="0"/>
              <a:t>CLICK TO EDIT MASTER TITLE STYLE</a:t>
            </a:r>
            <a:br>
              <a:rPr lang="en-US" dirty="0"/>
            </a:br>
            <a:endParaRPr lang="en-GB" dirty="0"/>
          </a:p>
        </p:txBody>
      </p:sp>
      <p:sp>
        <p:nvSpPr>
          <p:cNvPr id="8" name="Text Placeholder 7">
            <a:extLst>
              <a:ext uri="{FF2B5EF4-FFF2-40B4-BE49-F238E27FC236}">
                <a16:creationId xmlns:a16="http://schemas.microsoft.com/office/drawing/2014/main" id="{77ECFEB7-B49E-4A6C-A617-658E110842AF}"/>
              </a:ext>
            </a:extLst>
          </p:cNvPr>
          <p:cNvSpPr>
            <a:spLocks noGrp="1"/>
          </p:cNvSpPr>
          <p:nvPr>
            <p:ph type="body" idx="1"/>
          </p:nvPr>
        </p:nvSpPr>
        <p:spPr>
          <a:xfrm>
            <a:off x="486833" y="1604433"/>
            <a:ext cx="11218332" cy="4032251"/>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2">
            <a:extLst>
              <a:ext uri="{FF2B5EF4-FFF2-40B4-BE49-F238E27FC236}">
                <a16:creationId xmlns:a16="http://schemas.microsoft.com/office/drawing/2014/main" id="{64A486B7-65E2-4E01-AB6F-54EE2276A7F9}"/>
              </a:ext>
            </a:extLst>
          </p:cNvPr>
          <p:cNvSpPr>
            <a:spLocks noGrp="1"/>
          </p:cNvSpPr>
          <p:nvPr>
            <p:ph type="sldNum" sz="quarter" idx="4"/>
          </p:nvPr>
        </p:nvSpPr>
        <p:spPr>
          <a:xfrm>
            <a:off x="11475772" y="6131983"/>
            <a:ext cx="227489" cy="174836"/>
          </a:xfrm>
          <a:prstGeom prst="rect">
            <a:avLst/>
          </a:prstGeom>
        </p:spPr>
        <p:txBody>
          <a:bodyPr vert="horz" lIns="0" tIns="0" rIns="0" bIns="0" rtlCol="0" anchor="ctr"/>
          <a:lstStyle>
            <a:lvl1pPr algn="r">
              <a:defRPr sz="1200">
                <a:solidFill>
                  <a:schemeClr val="tx2"/>
                </a:solidFill>
              </a:defRPr>
            </a:lvl1pPr>
          </a:lstStyle>
          <a:p>
            <a:fld id="{BA7DDD0C-F7B3-44FD-8FF2-ED85422D685B}" type="slidenum">
              <a:rPr lang="en-GB" smtClean="0"/>
              <a:pPr/>
              <a:t>‹#›</a:t>
            </a:fld>
            <a:endParaRPr lang="en-GB"/>
          </a:p>
        </p:txBody>
      </p:sp>
      <p:sp>
        <p:nvSpPr>
          <p:cNvPr id="4" name="Footer Placeholder 3">
            <a:extLst>
              <a:ext uri="{FF2B5EF4-FFF2-40B4-BE49-F238E27FC236}">
                <a16:creationId xmlns:a16="http://schemas.microsoft.com/office/drawing/2014/main" id="{9DAB1987-6E12-455A-A1D9-026A7574FA09}"/>
              </a:ext>
            </a:extLst>
          </p:cNvPr>
          <p:cNvSpPr>
            <a:spLocks noGrp="1"/>
          </p:cNvSpPr>
          <p:nvPr>
            <p:ph type="ftr" sz="quarter" idx="3"/>
          </p:nvPr>
        </p:nvSpPr>
        <p:spPr>
          <a:xfrm>
            <a:off x="7590367" y="6309321"/>
            <a:ext cx="4114800" cy="174836"/>
          </a:xfrm>
          <a:prstGeom prst="rect">
            <a:avLst/>
          </a:prstGeom>
        </p:spPr>
        <p:txBody>
          <a:bodyPr vert="horz" lIns="0" tIns="0" rIns="0" bIns="0" rtlCol="0" anchor="ctr">
            <a:normAutofit/>
          </a:bodyPr>
          <a:lstStyle>
            <a:lvl1pPr algn="r">
              <a:defRPr sz="1200">
                <a:solidFill>
                  <a:schemeClr val="tx2"/>
                </a:solidFill>
              </a:defRPr>
            </a:lvl1pPr>
          </a:lstStyle>
          <a:p>
            <a:r>
              <a:rPr lang="en-GB"/>
              <a:t>COMM-CIU meeting - 15/2/2019</a:t>
            </a:r>
          </a:p>
        </p:txBody>
      </p:sp>
    </p:spTree>
    <p:extLst>
      <p:ext uri="{BB962C8B-B14F-4D97-AF65-F5344CB8AC3E}">
        <p14:creationId xmlns:p14="http://schemas.microsoft.com/office/powerpoint/2010/main" val="128635875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1219170" rtl="0" eaLnBrk="1" latinLnBrk="0" hangingPunct="1">
        <a:lnSpc>
          <a:spcPct val="90000"/>
        </a:lnSpc>
        <a:spcBef>
          <a:spcPct val="0"/>
        </a:spcBef>
        <a:buNone/>
        <a:defRPr lang="en-GB" sz="2667" b="1" kern="1200" cap="all" baseline="0" dirty="0">
          <a:solidFill>
            <a:schemeClr val="bg2"/>
          </a:solidFill>
          <a:effectLst/>
          <a:latin typeface="+mj-lt"/>
          <a:ea typeface="+mj-ea"/>
          <a:cs typeface="+mj-cs"/>
        </a:defRPr>
      </a:lvl1pPr>
    </p:titleStyle>
    <p:bodyStyle>
      <a:lvl1pPr marL="0" indent="0" algn="l" defTabSz="1219170" rtl="0" eaLnBrk="1" latinLnBrk="0" hangingPunct="1">
        <a:lnSpc>
          <a:spcPct val="100000"/>
        </a:lnSpc>
        <a:spcBef>
          <a:spcPts val="512"/>
        </a:spcBef>
        <a:spcAft>
          <a:spcPts val="800"/>
        </a:spcAft>
        <a:buFont typeface="Arial" panose="020B0604020202020204" pitchFamily="34" charset="0"/>
        <a:buNone/>
        <a:defRPr sz="2133" b="0" kern="1200" cap="none" baseline="0">
          <a:solidFill>
            <a:schemeClr val="tx2"/>
          </a:solidFill>
          <a:latin typeface="+mn-lt"/>
          <a:ea typeface="+mn-ea"/>
          <a:cs typeface="+mn-cs"/>
        </a:defRPr>
      </a:lvl1pPr>
      <a:lvl2pPr marL="237061" indent="-237061" algn="l" defTabSz="1219170" rtl="0" eaLnBrk="1" latinLnBrk="0" hangingPunct="1">
        <a:lnSpc>
          <a:spcPct val="100000"/>
        </a:lnSpc>
        <a:spcBef>
          <a:spcPts val="512"/>
        </a:spcBef>
        <a:spcAft>
          <a:spcPts val="800"/>
        </a:spcAft>
        <a:buClr>
          <a:schemeClr val="bg2"/>
        </a:buClr>
        <a:buFont typeface="Arial" panose="020B0604020202020204" pitchFamily="34" charset="0"/>
        <a:buChar char="•"/>
        <a:defRPr lang="en-US" sz="2133" kern="1200" dirty="0" smtClean="0">
          <a:solidFill>
            <a:schemeClr val="tx2"/>
          </a:solidFill>
          <a:latin typeface="+mn-lt"/>
          <a:ea typeface="+mn-ea"/>
          <a:cs typeface="+mn-cs"/>
        </a:defRPr>
      </a:lvl2pPr>
      <a:lvl3pPr marL="482588" indent="-245527" algn="l" defTabSz="1219170" rtl="0" eaLnBrk="1" latinLnBrk="0" hangingPunct="1">
        <a:lnSpc>
          <a:spcPct val="100000"/>
        </a:lnSpc>
        <a:spcBef>
          <a:spcPts val="512"/>
        </a:spcBef>
        <a:spcAft>
          <a:spcPts val="800"/>
        </a:spcAft>
        <a:buClr>
          <a:schemeClr val="bg2"/>
        </a:buClr>
        <a:buFont typeface="Arial" panose="020B0604020202020204" pitchFamily="34" charset="0"/>
        <a:buChar char="•"/>
        <a:defRPr lang="en-US" sz="1867" kern="1200" dirty="0" smtClean="0">
          <a:solidFill>
            <a:schemeClr val="tx2"/>
          </a:solidFill>
          <a:latin typeface="+mn-lt"/>
          <a:ea typeface="+mn-ea"/>
          <a:cs typeface="+mn-cs"/>
        </a:defRPr>
      </a:lvl3pPr>
      <a:lvl4pPr marL="719649" indent="-237061" algn="l" defTabSz="1219170" rtl="0" eaLnBrk="1" latinLnBrk="0" hangingPunct="1">
        <a:lnSpc>
          <a:spcPct val="100000"/>
        </a:lnSpc>
        <a:spcBef>
          <a:spcPts val="512"/>
        </a:spcBef>
        <a:spcAft>
          <a:spcPts val="800"/>
        </a:spcAft>
        <a:buClr>
          <a:schemeClr val="bg2"/>
        </a:buClr>
        <a:buFont typeface="Arial" panose="020B0604020202020204" pitchFamily="34" charset="0"/>
        <a:buChar char="•"/>
        <a:defRPr lang="en-US" sz="1600" kern="1200" dirty="0" smtClean="0">
          <a:solidFill>
            <a:schemeClr val="tx2"/>
          </a:solidFill>
          <a:latin typeface="+mn-lt"/>
          <a:ea typeface="+mn-ea"/>
          <a:cs typeface="+mn-cs"/>
        </a:defRPr>
      </a:lvl4pPr>
      <a:lvl5pPr marL="956709" indent="-237061" algn="l" defTabSz="1219170" rtl="0" eaLnBrk="1" latinLnBrk="0" hangingPunct="1">
        <a:lnSpc>
          <a:spcPct val="100000"/>
        </a:lnSpc>
        <a:spcBef>
          <a:spcPts val="512"/>
        </a:spcBef>
        <a:spcAft>
          <a:spcPts val="800"/>
        </a:spcAft>
        <a:buClr>
          <a:schemeClr val="bg2"/>
        </a:buClr>
        <a:buFont typeface="Arial" panose="020B0604020202020204" pitchFamily="34" charset="0"/>
        <a:buChar char="•"/>
        <a:defRPr lang="en-GB" sz="1467" kern="1200" dirty="0">
          <a:solidFill>
            <a:schemeClr val="tx2"/>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230">
          <p15:clr>
            <a:srgbClr val="F26B43"/>
          </p15:clr>
        </p15:guide>
        <p15:guide id="1" orient="horz" pos="2663">
          <p15:clr>
            <a:srgbClr val="F26B43"/>
          </p15:clr>
        </p15:guide>
        <p15:guide id="2" pos="2880">
          <p15:clr>
            <a:srgbClr val="F26B43"/>
          </p15:clr>
        </p15:guide>
        <p15:guide id="10" orient="horz" pos="758">
          <p15:clr>
            <a:srgbClr val="F26B43"/>
          </p15:clr>
        </p15:guide>
        <p15:guide id="11" pos="553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C5E141F-1F8A-4278-B18D-F060F20C48E2}"/>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335361" y="5645381"/>
            <a:ext cx="1524695" cy="1234016"/>
          </a:xfrm>
          <a:prstGeom prst="rect">
            <a:avLst/>
          </a:prstGeom>
        </p:spPr>
      </p:pic>
      <p:sp>
        <p:nvSpPr>
          <p:cNvPr id="2" name="Title Placeholder 1">
            <a:extLst>
              <a:ext uri="{FF2B5EF4-FFF2-40B4-BE49-F238E27FC236}">
                <a16:creationId xmlns:a16="http://schemas.microsoft.com/office/drawing/2014/main" id="{4B3369B1-8063-4C72-85A7-3B78B591E242}"/>
              </a:ext>
            </a:extLst>
          </p:cNvPr>
          <p:cNvSpPr>
            <a:spLocks noGrp="1"/>
          </p:cNvSpPr>
          <p:nvPr>
            <p:ph type="title"/>
          </p:nvPr>
        </p:nvSpPr>
        <p:spPr>
          <a:xfrm>
            <a:off x="486834" y="580157"/>
            <a:ext cx="11218332" cy="736609"/>
          </a:xfrm>
          <a:prstGeom prst="rect">
            <a:avLst/>
          </a:prstGeom>
        </p:spPr>
        <p:txBody>
          <a:bodyPr vert="horz" lIns="0" tIns="0" rIns="0" bIns="0" rtlCol="0" anchor="t">
            <a:normAutofit/>
          </a:bodyPr>
          <a:lstStyle/>
          <a:p>
            <a:r>
              <a:rPr lang="en-US" dirty="0"/>
              <a:t>CLICK TO EDIT MASTER TITLE STYLE</a:t>
            </a:r>
            <a:br>
              <a:rPr lang="en-US" dirty="0"/>
            </a:br>
            <a:endParaRPr lang="en-GB" dirty="0"/>
          </a:p>
        </p:txBody>
      </p:sp>
      <p:sp>
        <p:nvSpPr>
          <p:cNvPr id="8" name="Text Placeholder 7">
            <a:extLst>
              <a:ext uri="{FF2B5EF4-FFF2-40B4-BE49-F238E27FC236}">
                <a16:creationId xmlns:a16="http://schemas.microsoft.com/office/drawing/2014/main" id="{77ECFEB7-B49E-4A6C-A617-658E110842AF}"/>
              </a:ext>
            </a:extLst>
          </p:cNvPr>
          <p:cNvSpPr>
            <a:spLocks noGrp="1"/>
          </p:cNvSpPr>
          <p:nvPr>
            <p:ph type="body" idx="1"/>
          </p:nvPr>
        </p:nvSpPr>
        <p:spPr>
          <a:xfrm>
            <a:off x="486833" y="1604433"/>
            <a:ext cx="11218332" cy="4032251"/>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2">
            <a:extLst>
              <a:ext uri="{FF2B5EF4-FFF2-40B4-BE49-F238E27FC236}">
                <a16:creationId xmlns:a16="http://schemas.microsoft.com/office/drawing/2014/main" id="{64A486B7-65E2-4E01-AB6F-54EE2276A7F9}"/>
              </a:ext>
            </a:extLst>
          </p:cNvPr>
          <p:cNvSpPr>
            <a:spLocks noGrp="1"/>
          </p:cNvSpPr>
          <p:nvPr>
            <p:ph type="sldNum" sz="quarter" idx="4"/>
          </p:nvPr>
        </p:nvSpPr>
        <p:spPr>
          <a:xfrm>
            <a:off x="11475772" y="6131983"/>
            <a:ext cx="227489" cy="174836"/>
          </a:xfrm>
          <a:prstGeom prst="rect">
            <a:avLst/>
          </a:prstGeom>
        </p:spPr>
        <p:txBody>
          <a:bodyPr vert="horz" lIns="0" tIns="0" rIns="0" bIns="0" rtlCol="0" anchor="ctr"/>
          <a:lstStyle>
            <a:lvl1pPr algn="r">
              <a:defRPr sz="1200">
                <a:solidFill>
                  <a:schemeClr val="tx2"/>
                </a:solidFill>
              </a:defRPr>
            </a:lvl1pPr>
          </a:lstStyle>
          <a:p>
            <a:fld id="{BA7DDD0C-F7B3-44FD-8FF2-ED85422D685B}" type="slidenum">
              <a:rPr lang="en-GB" smtClean="0"/>
              <a:pPr/>
              <a:t>‹#›</a:t>
            </a:fld>
            <a:endParaRPr lang="en-GB"/>
          </a:p>
        </p:txBody>
      </p:sp>
      <p:sp>
        <p:nvSpPr>
          <p:cNvPr id="4" name="Footer Placeholder 3">
            <a:extLst>
              <a:ext uri="{FF2B5EF4-FFF2-40B4-BE49-F238E27FC236}">
                <a16:creationId xmlns:a16="http://schemas.microsoft.com/office/drawing/2014/main" id="{9DAB1987-6E12-455A-A1D9-026A7574FA09}"/>
              </a:ext>
            </a:extLst>
          </p:cNvPr>
          <p:cNvSpPr>
            <a:spLocks noGrp="1"/>
          </p:cNvSpPr>
          <p:nvPr>
            <p:ph type="ftr" sz="quarter" idx="3"/>
          </p:nvPr>
        </p:nvSpPr>
        <p:spPr>
          <a:xfrm>
            <a:off x="7590367" y="6309321"/>
            <a:ext cx="4114800" cy="174836"/>
          </a:xfrm>
          <a:prstGeom prst="rect">
            <a:avLst/>
          </a:prstGeom>
        </p:spPr>
        <p:txBody>
          <a:bodyPr vert="horz" lIns="0" tIns="0" rIns="0" bIns="0" rtlCol="0" anchor="ctr">
            <a:normAutofit/>
          </a:bodyPr>
          <a:lstStyle>
            <a:lvl1pPr algn="r">
              <a:defRPr sz="1200">
                <a:solidFill>
                  <a:schemeClr val="tx2"/>
                </a:solidFill>
              </a:defRPr>
            </a:lvl1pPr>
          </a:lstStyle>
          <a:p>
            <a:r>
              <a:rPr lang="en-GB"/>
              <a:t>COMM-CIU meeting - 15/2/2019</a:t>
            </a:r>
          </a:p>
        </p:txBody>
      </p:sp>
    </p:spTree>
    <p:extLst>
      <p:ext uri="{BB962C8B-B14F-4D97-AF65-F5344CB8AC3E}">
        <p14:creationId xmlns:p14="http://schemas.microsoft.com/office/powerpoint/2010/main" val="19100139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1219170" rtl="0" eaLnBrk="1" latinLnBrk="0" hangingPunct="1">
        <a:lnSpc>
          <a:spcPct val="90000"/>
        </a:lnSpc>
        <a:spcBef>
          <a:spcPct val="0"/>
        </a:spcBef>
        <a:buNone/>
        <a:defRPr lang="en-GB" sz="2667" b="1" kern="1200" cap="all" baseline="0" dirty="0">
          <a:solidFill>
            <a:schemeClr val="bg2"/>
          </a:solidFill>
          <a:effectLst/>
          <a:latin typeface="+mj-lt"/>
          <a:ea typeface="+mj-ea"/>
          <a:cs typeface="+mj-cs"/>
        </a:defRPr>
      </a:lvl1pPr>
    </p:titleStyle>
    <p:bodyStyle>
      <a:lvl1pPr marL="0" indent="0" algn="l" defTabSz="1219170" rtl="0" eaLnBrk="1" latinLnBrk="0" hangingPunct="1">
        <a:lnSpc>
          <a:spcPct val="100000"/>
        </a:lnSpc>
        <a:spcBef>
          <a:spcPts val="512"/>
        </a:spcBef>
        <a:spcAft>
          <a:spcPts val="800"/>
        </a:spcAft>
        <a:buFont typeface="Arial" panose="020B0604020202020204" pitchFamily="34" charset="0"/>
        <a:buNone/>
        <a:defRPr sz="2133" b="0" kern="1200" cap="none" baseline="0">
          <a:solidFill>
            <a:schemeClr val="tx2"/>
          </a:solidFill>
          <a:latin typeface="+mn-lt"/>
          <a:ea typeface="+mn-ea"/>
          <a:cs typeface="+mn-cs"/>
        </a:defRPr>
      </a:lvl1pPr>
      <a:lvl2pPr marL="237061" indent="-237061" algn="l" defTabSz="1219170" rtl="0" eaLnBrk="1" latinLnBrk="0" hangingPunct="1">
        <a:lnSpc>
          <a:spcPct val="100000"/>
        </a:lnSpc>
        <a:spcBef>
          <a:spcPts val="512"/>
        </a:spcBef>
        <a:spcAft>
          <a:spcPts val="800"/>
        </a:spcAft>
        <a:buClr>
          <a:schemeClr val="bg2"/>
        </a:buClr>
        <a:buFont typeface="Arial" panose="020B0604020202020204" pitchFamily="34" charset="0"/>
        <a:buChar char="•"/>
        <a:defRPr lang="en-US" sz="2133" kern="1200" dirty="0" smtClean="0">
          <a:solidFill>
            <a:schemeClr val="tx2"/>
          </a:solidFill>
          <a:latin typeface="+mn-lt"/>
          <a:ea typeface="+mn-ea"/>
          <a:cs typeface="+mn-cs"/>
        </a:defRPr>
      </a:lvl2pPr>
      <a:lvl3pPr marL="482588" indent="-245527" algn="l" defTabSz="1219170" rtl="0" eaLnBrk="1" latinLnBrk="0" hangingPunct="1">
        <a:lnSpc>
          <a:spcPct val="100000"/>
        </a:lnSpc>
        <a:spcBef>
          <a:spcPts val="512"/>
        </a:spcBef>
        <a:spcAft>
          <a:spcPts val="800"/>
        </a:spcAft>
        <a:buClr>
          <a:schemeClr val="bg2"/>
        </a:buClr>
        <a:buFont typeface="Arial" panose="020B0604020202020204" pitchFamily="34" charset="0"/>
        <a:buChar char="•"/>
        <a:defRPr lang="en-US" sz="1867" kern="1200" dirty="0" smtClean="0">
          <a:solidFill>
            <a:schemeClr val="tx2"/>
          </a:solidFill>
          <a:latin typeface="+mn-lt"/>
          <a:ea typeface="+mn-ea"/>
          <a:cs typeface="+mn-cs"/>
        </a:defRPr>
      </a:lvl3pPr>
      <a:lvl4pPr marL="719649" indent="-237061" algn="l" defTabSz="1219170" rtl="0" eaLnBrk="1" latinLnBrk="0" hangingPunct="1">
        <a:lnSpc>
          <a:spcPct val="100000"/>
        </a:lnSpc>
        <a:spcBef>
          <a:spcPts val="512"/>
        </a:spcBef>
        <a:spcAft>
          <a:spcPts val="800"/>
        </a:spcAft>
        <a:buClr>
          <a:schemeClr val="bg2"/>
        </a:buClr>
        <a:buFont typeface="Arial" panose="020B0604020202020204" pitchFamily="34" charset="0"/>
        <a:buChar char="•"/>
        <a:defRPr lang="en-US" sz="1600" kern="1200" dirty="0" smtClean="0">
          <a:solidFill>
            <a:schemeClr val="tx2"/>
          </a:solidFill>
          <a:latin typeface="+mn-lt"/>
          <a:ea typeface="+mn-ea"/>
          <a:cs typeface="+mn-cs"/>
        </a:defRPr>
      </a:lvl4pPr>
      <a:lvl5pPr marL="956709" indent="-237061" algn="l" defTabSz="1219170" rtl="0" eaLnBrk="1" latinLnBrk="0" hangingPunct="1">
        <a:lnSpc>
          <a:spcPct val="100000"/>
        </a:lnSpc>
        <a:spcBef>
          <a:spcPts val="512"/>
        </a:spcBef>
        <a:spcAft>
          <a:spcPts val="800"/>
        </a:spcAft>
        <a:buClr>
          <a:schemeClr val="bg2"/>
        </a:buClr>
        <a:buFont typeface="Arial" panose="020B0604020202020204" pitchFamily="34" charset="0"/>
        <a:buChar char="•"/>
        <a:defRPr lang="en-GB" sz="1467" kern="1200" dirty="0">
          <a:solidFill>
            <a:schemeClr val="tx2"/>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230">
          <p15:clr>
            <a:srgbClr val="F26B43"/>
          </p15:clr>
        </p15:guide>
        <p15:guide id="1" orient="horz" pos="2663">
          <p15:clr>
            <a:srgbClr val="F26B43"/>
          </p15:clr>
        </p15:guide>
        <p15:guide id="2" pos="2880">
          <p15:clr>
            <a:srgbClr val="F26B43"/>
          </p15:clr>
        </p15:guide>
        <p15:guide id="10" orient="horz" pos="758">
          <p15:clr>
            <a:srgbClr val="F26B43"/>
          </p15:clr>
        </p15:guide>
        <p15:guide id="11" pos="553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hyperlink" Target="https://www.etf.europa.eu/sites/default/files/2022-05/Micro-credentials%20(1)-combined_1%20copy_0.pdf"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hyperlink" Target="https://eur-lex.europa.eu/legal-content/EN/TXT/?uri=CELEX:52021DC0770" TargetMode="External"/><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62900" y="181686"/>
            <a:ext cx="1065530" cy="360680"/>
            <a:chOff x="362900" y="181686"/>
            <a:chExt cx="1065530" cy="360680"/>
          </a:xfrm>
        </p:grpSpPr>
        <p:sp>
          <p:nvSpPr>
            <p:cNvPr id="3" name="object 3"/>
            <p:cNvSpPr/>
            <p:nvPr/>
          </p:nvSpPr>
          <p:spPr>
            <a:xfrm>
              <a:off x="1239583" y="290169"/>
              <a:ext cx="180975" cy="169545"/>
            </a:xfrm>
            <a:custGeom>
              <a:avLst/>
              <a:gdLst/>
              <a:ahLst/>
              <a:cxnLst/>
              <a:rect l="l" t="t" r="r" b="b"/>
              <a:pathLst>
                <a:path w="180975" h="169545">
                  <a:moveTo>
                    <a:pt x="180644" y="0"/>
                  </a:moveTo>
                  <a:lnTo>
                    <a:pt x="0" y="0"/>
                  </a:lnTo>
                  <a:lnTo>
                    <a:pt x="0" y="55892"/>
                  </a:lnTo>
                  <a:lnTo>
                    <a:pt x="0" y="168935"/>
                  </a:lnTo>
                  <a:lnTo>
                    <a:pt x="69430" y="168935"/>
                  </a:lnTo>
                  <a:lnTo>
                    <a:pt x="69430" y="55892"/>
                  </a:lnTo>
                  <a:lnTo>
                    <a:pt x="180644" y="55892"/>
                  </a:lnTo>
                  <a:lnTo>
                    <a:pt x="180644" y="0"/>
                  </a:lnTo>
                  <a:close/>
                </a:path>
              </a:pathLst>
            </a:custGeom>
            <a:solidFill>
              <a:srgbClr val="24282A"/>
            </a:solidFill>
          </p:spPr>
          <p:txBody>
            <a:bodyPr wrap="square" lIns="0" tIns="0" rIns="0" bIns="0" rtlCol="0"/>
            <a:lstStyle/>
            <a:p>
              <a:endParaRPr dirty="0"/>
            </a:p>
          </p:txBody>
        </p:sp>
        <p:pic>
          <p:nvPicPr>
            <p:cNvPr id="4" name="object 4"/>
            <p:cNvPicPr/>
            <p:nvPr/>
          </p:nvPicPr>
          <p:blipFill>
            <a:blip r:embed="rId3" cstate="print"/>
            <a:stretch>
              <a:fillRect/>
            </a:stretch>
          </p:blipFill>
          <p:spPr>
            <a:xfrm>
              <a:off x="362900" y="181686"/>
              <a:ext cx="834840" cy="360542"/>
            </a:xfrm>
            <a:prstGeom prst="rect">
              <a:avLst/>
            </a:prstGeom>
          </p:spPr>
        </p:pic>
        <p:sp>
          <p:nvSpPr>
            <p:cNvPr id="5" name="object 5"/>
            <p:cNvSpPr/>
            <p:nvPr/>
          </p:nvSpPr>
          <p:spPr>
            <a:xfrm>
              <a:off x="1239583" y="184746"/>
              <a:ext cx="188595" cy="106045"/>
            </a:xfrm>
            <a:custGeom>
              <a:avLst/>
              <a:gdLst/>
              <a:ahLst/>
              <a:cxnLst/>
              <a:rect l="l" t="t" r="r" b="b"/>
              <a:pathLst>
                <a:path w="188594" h="106045">
                  <a:moveTo>
                    <a:pt x="188315" y="0"/>
                  </a:moveTo>
                  <a:lnTo>
                    <a:pt x="0" y="0"/>
                  </a:lnTo>
                  <a:lnTo>
                    <a:pt x="0" y="55880"/>
                  </a:lnTo>
                  <a:lnTo>
                    <a:pt x="0" y="105422"/>
                  </a:lnTo>
                  <a:lnTo>
                    <a:pt x="69430" y="105422"/>
                  </a:lnTo>
                  <a:lnTo>
                    <a:pt x="69430" y="55880"/>
                  </a:lnTo>
                  <a:lnTo>
                    <a:pt x="188315" y="55880"/>
                  </a:lnTo>
                  <a:lnTo>
                    <a:pt x="188315" y="0"/>
                  </a:lnTo>
                  <a:close/>
                </a:path>
              </a:pathLst>
            </a:custGeom>
            <a:solidFill>
              <a:srgbClr val="24282A"/>
            </a:solidFill>
          </p:spPr>
          <p:txBody>
            <a:bodyPr wrap="square" lIns="0" tIns="0" rIns="0" bIns="0" rtlCol="0"/>
            <a:lstStyle/>
            <a:p>
              <a:endParaRPr dirty="0"/>
            </a:p>
          </p:txBody>
        </p:sp>
      </p:grpSp>
      <p:sp>
        <p:nvSpPr>
          <p:cNvPr id="7" name="object 7"/>
          <p:cNvSpPr/>
          <p:nvPr/>
        </p:nvSpPr>
        <p:spPr>
          <a:xfrm>
            <a:off x="4462156" y="4191000"/>
            <a:ext cx="7743825" cy="2590800"/>
          </a:xfrm>
          <a:custGeom>
            <a:avLst/>
            <a:gdLst/>
            <a:ahLst/>
            <a:cxnLst/>
            <a:rect l="l" t="t" r="r" b="b"/>
            <a:pathLst>
              <a:path w="7743825" h="2809875">
                <a:moveTo>
                  <a:pt x="0" y="2809875"/>
                </a:moveTo>
                <a:lnTo>
                  <a:pt x="7743825" y="2809875"/>
                </a:lnTo>
                <a:lnTo>
                  <a:pt x="7743825" y="0"/>
                </a:lnTo>
                <a:lnTo>
                  <a:pt x="0" y="0"/>
                </a:lnTo>
                <a:lnTo>
                  <a:pt x="0" y="2809875"/>
                </a:lnTo>
                <a:close/>
              </a:path>
            </a:pathLst>
          </a:custGeom>
          <a:solidFill>
            <a:srgbClr val="1F2A44"/>
          </a:solidFill>
        </p:spPr>
        <p:txBody>
          <a:bodyPr wrap="square" lIns="0" tIns="0" rIns="0" bIns="0" rtlCol="0"/>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800" b="1" kern="1200" dirty="0">
                <a:solidFill>
                  <a:srgbClr val="FFC000"/>
                </a:solidFill>
                <a:latin typeface="Nunito Sans Light" pitchFamily="2" charset="77"/>
                <a:ea typeface="+mn-ea"/>
                <a:cs typeface="+mn-cs"/>
              </a:rPr>
              <a:t>       </a:t>
            </a:r>
            <a:r>
              <a:rPr kumimoji="0" lang="en-GB" sz="2800" b="1" i="0" u="none" strike="noStrike" kern="1200" cap="none" spc="0" normalizeH="0" baseline="0" noProof="0" dirty="0">
                <a:ln>
                  <a:noFill/>
                </a:ln>
                <a:solidFill>
                  <a:srgbClr val="FFC000"/>
                </a:solidFill>
                <a:effectLst/>
                <a:uLnTx/>
                <a:uFillTx/>
                <a:latin typeface="Nunito Sans Light" pitchFamily="2" charset="77"/>
                <a:ea typeface="+mn-ea"/>
                <a:cs typeface="+mn-cs"/>
              </a:rPr>
              <a: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2800" b="1" kern="1200" dirty="0">
              <a:solidFill>
                <a:srgbClr val="FFC000"/>
              </a:solidFill>
              <a:latin typeface="Nunito Sans Light" pitchFamily="2" charset="77"/>
              <a:ea typeface="+mn-ea"/>
              <a:cs typeface="+mn-cs"/>
            </a:endParaRPr>
          </a:p>
          <a:p>
            <a:pPr algn="ctr" rtl="0">
              <a:lnSpc>
                <a:spcPct val="90000"/>
              </a:lnSpc>
              <a:spcBef>
                <a:spcPts val="1000"/>
              </a:spcBef>
              <a:defRPr/>
            </a:pPr>
            <a:r>
              <a:rPr lang="en-GB" sz="2000" b="1" kern="1200" dirty="0">
                <a:solidFill>
                  <a:schemeClr val="tx2">
                    <a:lumMod val="20000"/>
                    <a:lumOff val="80000"/>
                  </a:schemeClr>
                </a:solidFill>
                <a:latin typeface="Nunito Sans Light" pitchFamily="2" charset="77"/>
                <a:ea typeface="+mn-ea"/>
                <a:cs typeface="+mn-cs"/>
              </a:rPr>
              <a:t>Facilitators: </a:t>
            </a:r>
          </a:p>
          <a:p>
            <a:pPr algn="ctr" rtl="0">
              <a:lnSpc>
                <a:spcPct val="90000"/>
              </a:lnSpc>
              <a:spcBef>
                <a:spcPts val="1000"/>
              </a:spcBef>
              <a:defRPr/>
            </a:pPr>
            <a:r>
              <a:rPr lang="en-GB" sz="2000" b="1" kern="1200" noProof="1">
                <a:solidFill>
                  <a:srgbClr val="FFFF00"/>
                </a:solidFill>
                <a:latin typeface="Nunito Sans Light" pitchFamily="2" charset="77"/>
                <a:ea typeface="+mn-ea"/>
                <a:cs typeface="+mn-cs"/>
              </a:rPr>
              <a:t>Anatolii Garmash</a:t>
            </a:r>
            <a:r>
              <a:rPr lang="en-GB" sz="2000" b="1" kern="1200" dirty="0">
                <a:solidFill>
                  <a:srgbClr val="FFFF00"/>
                </a:solidFill>
                <a:latin typeface="Nunito Sans Light" pitchFamily="2" charset="77"/>
                <a:ea typeface="+mn-ea"/>
                <a:cs typeface="+mn-cs"/>
              </a:rPr>
              <a:t>; James </a:t>
            </a:r>
            <a:r>
              <a:rPr kumimoji="0" lang="en-GB" sz="2000" b="1" i="0" u="none" strike="noStrike" kern="1200" cap="none" spc="0" normalizeH="0" baseline="0" noProof="0" dirty="0">
                <a:ln>
                  <a:noFill/>
                </a:ln>
                <a:solidFill>
                  <a:srgbClr val="FFFF00"/>
                </a:solidFill>
                <a:effectLst/>
                <a:uLnTx/>
                <a:uFillTx/>
                <a:latin typeface="Nunito Sans Light" pitchFamily="2" charset="77"/>
                <a:ea typeface="+mn-ea"/>
                <a:cs typeface="+mn-cs"/>
              </a:rPr>
              <a:t>Mwewa</a:t>
            </a:r>
          </a:p>
        </p:txBody>
      </p:sp>
      <p:grpSp>
        <p:nvGrpSpPr>
          <p:cNvPr id="8" name="object 8"/>
          <p:cNvGrpSpPr/>
          <p:nvPr/>
        </p:nvGrpSpPr>
        <p:grpSpPr>
          <a:xfrm>
            <a:off x="5165725" y="181686"/>
            <a:ext cx="1692275" cy="817244"/>
            <a:chOff x="6459909" y="401164"/>
            <a:chExt cx="1692275" cy="817244"/>
          </a:xfrm>
        </p:grpSpPr>
        <p:pic>
          <p:nvPicPr>
            <p:cNvPr id="9" name="object 9"/>
            <p:cNvPicPr/>
            <p:nvPr/>
          </p:nvPicPr>
          <p:blipFill>
            <a:blip r:embed="rId4" cstate="print"/>
            <a:stretch>
              <a:fillRect/>
            </a:stretch>
          </p:blipFill>
          <p:spPr>
            <a:xfrm>
              <a:off x="6462241" y="401806"/>
              <a:ext cx="1466650" cy="816344"/>
            </a:xfrm>
            <a:prstGeom prst="rect">
              <a:avLst/>
            </a:prstGeom>
          </p:spPr>
        </p:pic>
        <p:sp>
          <p:nvSpPr>
            <p:cNvPr id="10" name="object 10"/>
            <p:cNvSpPr/>
            <p:nvPr/>
          </p:nvSpPr>
          <p:spPr>
            <a:xfrm>
              <a:off x="6459906" y="401167"/>
              <a:ext cx="1692275" cy="438784"/>
            </a:xfrm>
            <a:custGeom>
              <a:avLst/>
              <a:gdLst/>
              <a:ahLst/>
              <a:cxnLst/>
              <a:rect l="l" t="t" r="r" b="b"/>
              <a:pathLst>
                <a:path w="1692275" h="438784">
                  <a:moveTo>
                    <a:pt x="490397" y="438188"/>
                  </a:moveTo>
                  <a:lnTo>
                    <a:pt x="446747" y="344220"/>
                  </a:lnTo>
                  <a:lnTo>
                    <a:pt x="407885" y="260591"/>
                  </a:lnTo>
                  <a:lnTo>
                    <a:pt x="344246" y="123634"/>
                  </a:lnTo>
                  <a:lnTo>
                    <a:pt x="305193" y="39585"/>
                  </a:lnTo>
                  <a:lnTo>
                    <a:pt x="305193" y="260591"/>
                  </a:lnTo>
                  <a:lnTo>
                    <a:pt x="187020" y="260591"/>
                  </a:lnTo>
                  <a:lnTo>
                    <a:pt x="246087" y="123634"/>
                  </a:lnTo>
                  <a:lnTo>
                    <a:pt x="305193" y="260591"/>
                  </a:lnTo>
                  <a:lnTo>
                    <a:pt x="305193" y="39585"/>
                  </a:lnTo>
                  <a:lnTo>
                    <a:pt x="289344" y="5461"/>
                  </a:lnTo>
                  <a:lnTo>
                    <a:pt x="200418" y="5461"/>
                  </a:lnTo>
                  <a:lnTo>
                    <a:pt x="0" y="438188"/>
                  </a:lnTo>
                  <a:lnTo>
                    <a:pt x="112687" y="438188"/>
                  </a:lnTo>
                  <a:lnTo>
                    <a:pt x="151066" y="344220"/>
                  </a:lnTo>
                  <a:lnTo>
                    <a:pt x="341147" y="344220"/>
                  </a:lnTo>
                  <a:lnTo>
                    <a:pt x="379514" y="438188"/>
                  </a:lnTo>
                  <a:lnTo>
                    <a:pt x="490397" y="438188"/>
                  </a:lnTo>
                  <a:close/>
                </a:path>
                <a:path w="1692275" h="438784">
                  <a:moveTo>
                    <a:pt x="858329" y="46583"/>
                  </a:moveTo>
                  <a:lnTo>
                    <a:pt x="812812" y="19519"/>
                  </a:lnTo>
                  <a:lnTo>
                    <a:pt x="774141" y="7086"/>
                  </a:lnTo>
                  <a:lnTo>
                    <a:pt x="733386" y="749"/>
                  </a:lnTo>
                  <a:lnTo>
                    <a:pt x="712724" y="0"/>
                  </a:lnTo>
                  <a:lnTo>
                    <a:pt x="680313" y="1714"/>
                  </a:lnTo>
                  <a:lnTo>
                    <a:pt x="621982" y="15341"/>
                  </a:lnTo>
                  <a:lnTo>
                    <a:pt x="572909" y="42075"/>
                  </a:lnTo>
                  <a:lnTo>
                    <a:pt x="534530" y="80721"/>
                  </a:lnTo>
                  <a:lnTo>
                    <a:pt x="508330" y="129616"/>
                  </a:lnTo>
                  <a:lnTo>
                    <a:pt x="495084" y="187045"/>
                  </a:lnTo>
                  <a:lnTo>
                    <a:pt x="493420" y="218770"/>
                  </a:lnTo>
                  <a:lnTo>
                    <a:pt x="495084" y="250520"/>
                  </a:lnTo>
                  <a:lnTo>
                    <a:pt x="508330" y="308102"/>
                  </a:lnTo>
                  <a:lnTo>
                    <a:pt x="534479" y="357238"/>
                  </a:lnTo>
                  <a:lnTo>
                    <a:pt x="572871" y="396049"/>
                  </a:lnTo>
                  <a:lnTo>
                    <a:pt x="621969" y="422833"/>
                  </a:lnTo>
                  <a:lnTo>
                    <a:pt x="680300" y="436473"/>
                  </a:lnTo>
                  <a:lnTo>
                    <a:pt x="712724" y="438188"/>
                  </a:lnTo>
                  <a:lnTo>
                    <a:pt x="733386" y="437451"/>
                  </a:lnTo>
                  <a:lnTo>
                    <a:pt x="774141" y="431114"/>
                  </a:lnTo>
                  <a:lnTo>
                    <a:pt x="812812" y="418604"/>
                  </a:lnTo>
                  <a:lnTo>
                    <a:pt x="858329" y="391629"/>
                  </a:lnTo>
                  <a:lnTo>
                    <a:pt x="823607" y="312813"/>
                  </a:lnTo>
                  <a:lnTo>
                    <a:pt x="796950" y="328993"/>
                  </a:lnTo>
                  <a:lnTo>
                    <a:pt x="769988" y="340550"/>
                  </a:lnTo>
                  <a:lnTo>
                    <a:pt x="742721" y="347484"/>
                  </a:lnTo>
                  <a:lnTo>
                    <a:pt x="715162" y="349796"/>
                  </a:lnTo>
                  <a:lnTo>
                    <a:pt x="690499" y="347713"/>
                  </a:lnTo>
                  <a:lnTo>
                    <a:pt x="650455" y="331203"/>
                  </a:lnTo>
                  <a:lnTo>
                    <a:pt x="622935" y="298259"/>
                  </a:lnTo>
                  <a:lnTo>
                    <a:pt x="609066" y="249313"/>
                  </a:lnTo>
                  <a:lnTo>
                    <a:pt x="607339" y="218884"/>
                  </a:lnTo>
                  <a:lnTo>
                    <a:pt x="609066" y="188455"/>
                  </a:lnTo>
                  <a:lnTo>
                    <a:pt x="622935" y="139661"/>
                  </a:lnTo>
                  <a:lnTo>
                    <a:pt x="650455" y="106997"/>
                  </a:lnTo>
                  <a:lnTo>
                    <a:pt x="690499" y="90627"/>
                  </a:lnTo>
                  <a:lnTo>
                    <a:pt x="715162" y="88582"/>
                  </a:lnTo>
                  <a:lnTo>
                    <a:pt x="742721" y="90893"/>
                  </a:lnTo>
                  <a:lnTo>
                    <a:pt x="769988" y="97802"/>
                  </a:lnTo>
                  <a:lnTo>
                    <a:pt x="796950" y="109321"/>
                  </a:lnTo>
                  <a:lnTo>
                    <a:pt x="823607" y="125425"/>
                  </a:lnTo>
                  <a:lnTo>
                    <a:pt x="858329" y="46583"/>
                  </a:lnTo>
                  <a:close/>
                </a:path>
                <a:path w="1692275" h="438784">
                  <a:moveTo>
                    <a:pt x="1691678" y="6070"/>
                  </a:moveTo>
                  <a:lnTo>
                    <a:pt x="1392555" y="6070"/>
                  </a:lnTo>
                  <a:lnTo>
                    <a:pt x="1392555" y="92202"/>
                  </a:lnTo>
                  <a:lnTo>
                    <a:pt x="1392555" y="172008"/>
                  </a:lnTo>
                  <a:lnTo>
                    <a:pt x="1392555" y="258140"/>
                  </a:lnTo>
                  <a:lnTo>
                    <a:pt x="1392555" y="438023"/>
                  </a:lnTo>
                  <a:lnTo>
                    <a:pt x="1502816" y="438023"/>
                  </a:lnTo>
                  <a:lnTo>
                    <a:pt x="1502816" y="258140"/>
                  </a:lnTo>
                  <a:lnTo>
                    <a:pt x="1679486" y="258140"/>
                  </a:lnTo>
                  <a:lnTo>
                    <a:pt x="1679486" y="172008"/>
                  </a:lnTo>
                  <a:lnTo>
                    <a:pt x="1502816" y="172008"/>
                  </a:lnTo>
                  <a:lnTo>
                    <a:pt x="1502816" y="92202"/>
                  </a:lnTo>
                  <a:lnTo>
                    <a:pt x="1691678" y="92202"/>
                  </a:lnTo>
                  <a:lnTo>
                    <a:pt x="1691678" y="6070"/>
                  </a:lnTo>
                  <a:close/>
                </a:path>
              </a:pathLst>
            </a:custGeom>
            <a:solidFill>
              <a:srgbClr val="24282A"/>
            </a:solidFill>
          </p:spPr>
          <p:txBody>
            <a:bodyPr wrap="square" lIns="0" tIns="0" rIns="0" bIns="0" rtlCol="0"/>
            <a:lstStyle/>
            <a:p>
              <a:endParaRPr dirty="0"/>
            </a:p>
          </p:txBody>
        </p:sp>
      </p:grpSp>
      <p:sp>
        <p:nvSpPr>
          <p:cNvPr id="11" name="object 11"/>
          <p:cNvSpPr/>
          <p:nvPr/>
        </p:nvSpPr>
        <p:spPr>
          <a:xfrm>
            <a:off x="6553200" y="1571625"/>
            <a:ext cx="0" cy="2148205"/>
          </a:xfrm>
          <a:custGeom>
            <a:avLst/>
            <a:gdLst/>
            <a:ahLst/>
            <a:cxnLst/>
            <a:rect l="l" t="t" r="r" b="b"/>
            <a:pathLst>
              <a:path h="2148204">
                <a:moveTo>
                  <a:pt x="0" y="0"/>
                </a:moveTo>
                <a:lnTo>
                  <a:pt x="0" y="2147824"/>
                </a:lnTo>
              </a:path>
            </a:pathLst>
          </a:custGeom>
          <a:ln w="92075">
            <a:solidFill>
              <a:srgbClr val="23282A"/>
            </a:solidFill>
          </a:ln>
        </p:spPr>
        <p:txBody>
          <a:bodyPr wrap="square" lIns="0" tIns="0" rIns="0" bIns="0" rtlCol="0"/>
          <a:lstStyle/>
          <a:p>
            <a:endParaRPr dirty="0"/>
          </a:p>
        </p:txBody>
      </p:sp>
      <p:sp>
        <p:nvSpPr>
          <p:cNvPr id="12" name="object 12"/>
          <p:cNvSpPr/>
          <p:nvPr/>
        </p:nvSpPr>
        <p:spPr>
          <a:xfrm>
            <a:off x="6457950" y="4714875"/>
            <a:ext cx="5378450" cy="0"/>
          </a:xfrm>
          <a:custGeom>
            <a:avLst/>
            <a:gdLst/>
            <a:ahLst/>
            <a:cxnLst/>
            <a:rect l="l" t="t" r="r" b="b"/>
            <a:pathLst>
              <a:path w="5378450">
                <a:moveTo>
                  <a:pt x="0" y="0"/>
                </a:moveTo>
                <a:lnTo>
                  <a:pt x="5378069" y="0"/>
                </a:lnTo>
              </a:path>
            </a:pathLst>
          </a:custGeom>
          <a:ln w="19050">
            <a:solidFill>
              <a:srgbClr val="FFFFFF"/>
            </a:solidFill>
          </a:ln>
        </p:spPr>
        <p:txBody>
          <a:bodyPr wrap="square" lIns="0" tIns="0" rIns="0" bIns="0" rtlCol="0"/>
          <a:lstStyle/>
          <a:p>
            <a:endParaRPr dirty="0"/>
          </a:p>
        </p:txBody>
      </p:sp>
      <p:sp>
        <p:nvSpPr>
          <p:cNvPr id="14" name="object 14"/>
          <p:cNvSpPr txBox="1">
            <a:spLocks noGrp="1"/>
          </p:cNvSpPr>
          <p:nvPr>
            <p:ph type="title"/>
          </p:nvPr>
        </p:nvSpPr>
        <p:spPr>
          <a:xfrm>
            <a:off x="4572000" y="1167843"/>
            <a:ext cx="7343469" cy="2778966"/>
          </a:xfrm>
          <a:prstGeom prst="rect">
            <a:avLst/>
          </a:prstGeom>
          <a:ln w="76200">
            <a:solidFill>
              <a:schemeClr val="accent6">
                <a:lumMod val="75000"/>
              </a:schemeClr>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5"/>
          </a:lnRef>
          <a:fillRef idx="1">
            <a:schemeClr val="lt1"/>
          </a:fillRef>
          <a:effectRef idx="0">
            <a:schemeClr val="accent5"/>
          </a:effectRef>
          <a:fontRef idx="minor">
            <a:schemeClr val="dk1"/>
          </a:fontRef>
        </p:style>
        <p:txBody>
          <a:bodyPr vert="horz" wrap="square" lIns="0" tIns="889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000" kern="1200" dirty="0">
                <a:solidFill>
                  <a:srgbClr val="202A44">
                    <a:lumMod val="75000"/>
                    <a:lumOff val="25000"/>
                  </a:srgbClr>
                </a:solidFill>
                <a:latin typeface="Calibri" panose="020F0502020204030204"/>
                <a:ea typeface="+mn-ea"/>
                <a:cs typeface="+mn-cs"/>
              </a:rPr>
              <a:t>The 7th ACQF Continental Forum - Kenya</a:t>
            </a:r>
            <a:br>
              <a:rPr lang="en-GB" sz="3000" kern="1200" dirty="0">
                <a:solidFill>
                  <a:srgbClr val="202A44">
                    <a:lumMod val="75000"/>
                    <a:lumOff val="25000"/>
                  </a:srgbClr>
                </a:solidFill>
                <a:latin typeface="Calibri" panose="020F0502020204030204"/>
                <a:ea typeface="+mn-ea"/>
                <a:cs typeface="+mn-cs"/>
              </a:rPr>
            </a:br>
            <a:r>
              <a:rPr lang="en-GB" sz="3000" kern="1200" dirty="0">
                <a:solidFill>
                  <a:srgbClr val="202A44">
                    <a:lumMod val="75000"/>
                    <a:lumOff val="25000"/>
                  </a:srgbClr>
                </a:solidFill>
                <a:latin typeface="Calibri" panose="020F0502020204030204"/>
                <a:ea typeface="+mn-ea"/>
                <a:cs typeface="+mn-cs"/>
              </a:rPr>
              <a:t/>
            </a:r>
            <a:br>
              <a:rPr lang="en-GB" sz="3000" kern="1200" dirty="0">
                <a:solidFill>
                  <a:srgbClr val="202A44">
                    <a:lumMod val="75000"/>
                    <a:lumOff val="25000"/>
                  </a:srgbClr>
                </a:solidFill>
                <a:latin typeface="Calibri" panose="020F0502020204030204"/>
                <a:ea typeface="+mn-ea"/>
                <a:cs typeface="+mn-cs"/>
              </a:rPr>
            </a:br>
            <a:r>
              <a:rPr lang="en-GB" sz="3000" kern="1200" dirty="0">
                <a:solidFill>
                  <a:srgbClr val="FF0000"/>
                </a:solidFill>
                <a:latin typeface="Calibri" panose="020F0502020204030204"/>
                <a:ea typeface="+mn-ea"/>
                <a:cs typeface="+mn-cs"/>
              </a:rPr>
              <a:t>Session 5: </a:t>
            </a:r>
            <a:r>
              <a:rPr lang="en-GB" sz="3000" kern="1200" dirty="0">
                <a:latin typeface="Calibri" panose="020F0502020204030204"/>
                <a:ea typeface="+mn-ea"/>
                <a:cs typeface="+mn-cs"/>
              </a:rPr>
              <a:t/>
            </a:r>
            <a:br>
              <a:rPr lang="en-GB" sz="3000" kern="1200" dirty="0">
                <a:latin typeface="Calibri" panose="020F0502020204030204"/>
                <a:ea typeface="+mn-ea"/>
                <a:cs typeface="+mn-cs"/>
              </a:rPr>
            </a:br>
            <a:r>
              <a:rPr lang="en-GB" sz="3000" kern="1200" dirty="0">
                <a:latin typeface="Calibri" panose="020F0502020204030204"/>
                <a:ea typeface="+mn-ea"/>
                <a:cs typeface="+mn-cs"/>
              </a:rPr>
              <a:t>A </a:t>
            </a:r>
            <a:r>
              <a:rPr lang="en-GB" sz="3000" kern="1200" dirty="0">
                <a:latin typeface="Calibri" panose="020F0502020204030204"/>
                <a:cs typeface="+mn-cs"/>
              </a:rPr>
              <a:t>Deep Dive into the Development of </a:t>
            </a:r>
            <a:r>
              <a:rPr lang="en-GB" sz="3000" kern="1200" dirty="0">
                <a:latin typeface="Calibri" panose="020F0502020204030204"/>
                <a:ea typeface="+mn-ea"/>
                <a:cs typeface="+mn-cs"/>
              </a:rPr>
              <a:t>Responsive National Micro-credentials Policy Frameworks</a:t>
            </a:r>
          </a:p>
        </p:txBody>
      </p:sp>
      <p:sp>
        <p:nvSpPr>
          <p:cNvPr id="19" name="object 7"/>
          <p:cNvSpPr/>
          <p:nvPr/>
        </p:nvSpPr>
        <p:spPr>
          <a:xfrm>
            <a:off x="6608555" y="4333297"/>
            <a:ext cx="3825872" cy="120230"/>
          </a:xfrm>
          <a:custGeom>
            <a:avLst/>
            <a:gdLst/>
            <a:ahLst/>
            <a:cxnLst/>
            <a:rect l="l" t="t" r="r" b="b"/>
            <a:pathLst>
              <a:path w="7743825" h="2809875">
                <a:moveTo>
                  <a:pt x="0" y="2809875"/>
                </a:moveTo>
                <a:lnTo>
                  <a:pt x="7743825" y="2809875"/>
                </a:lnTo>
                <a:lnTo>
                  <a:pt x="7743825" y="0"/>
                </a:lnTo>
                <a:lnTo>
                  <a:pt x="0" y="0"/>
                </a:lnTo>
                <a:lnTo>
                  <a:pt x="0" y="2809875"/>
                </a:lnTo>
                <a:close/>
              </a:path>
            </a:pathLst>
          </a:custGeom>
          <a:solidFill>
            <a:srgbClr val="1F2A44"/>
          </a:solidFill>
        </p:spPr>
        <p:txBody>
          <a:bodyPr wrap="square" lIns="0" tIns="0" rIns="0" bIns="0" rtlCol="0"/>
          <a:lstStyle/>
          <a:p>
            <a:pPr algn="ctr" rtl="0">
              <a:lnSpc>
                <a:spcPct val="90000"/>
              </a:lnSpc>
              <a:spcBef>
                <a:spcPts val="1000"/>
              </a:spcBef>
              <a:defRPr/>
            </a:pPr>
            <a:r>
              <a:rPr kumimoji="0" lang="en-GB" sz="2800" b="1" i="0" u="none" strike="noStrike" kern="1200" cap="none" spc="0" normalizeH="0" baseline="0" noProof="0" dirty="0">
                <a:ln>
                  <a:noFill/>
                </a:ln>
                <a:solidFill>
                  <a:schemeClr val="bg1"/>
                </a:solidFill>
                <a:effectLst/>
                <a:uLnTx/>
                <a:uFillTx/>
                <a:latin typeface="Nunito Sans Light" pitchFamily="2" charset="77"/>
                <a:ea typeface="+mn-ea"/>
                <a:cs typeface="+mn-cs"/>
              </a:rPr>
              <a:t>   </a:t>
            </a:r>
            <a:r>
              <a:rPr lang="en-GB" sz="2000" b="1" kern="1200" dirty="0">
                <a:solidFill>
                  <a:schemeClr val="bg1"/>
                </a:solidFill>
                <a:latin typeface="Nunito Sans Light" pitchFamily="2" charset="77"/>
                <a:ea typeface="+mn-ea"/>
                <a:cs typeface="+mn-cs"/>
              </a:rPr>
              <a:t>28</a:t>
            </a:r>
            <a:r>
              <a:rPr lang="en-GB" sz="2000" b="1" kern="1200" baseline="30000" noProof="0" dirty="0">
                <a:solidFill>
                  <a:schemeClr val="bg1"/>
                </a:solidFill>
                <a:latin typeface="Nunito Sans Light" pitchFamily="2" charset="77"/>
                <a:ea typeface="+mn-ea"/>
                <a:cs typeface="+mn-cs"/>
              </a:rPr>
              <a:t>t</a:t>
            </a:r>
            <a:r>
              <a:rPr lang="en-GB" sz="2000" b="1" kern="1200" baseline="30000" dirty="0">
                <a:solidFill>
                  <a:schemeClr val="bg1"/>
                </a:solidFill>
                <a:latin typeface="Nunito Sans Light" pitchFamily="2" charset="77"/>
                <a:ea typeface="+mn-ea"/>
                <a:cs typeface="+mn-cs"/>
              </a:rPr>
              <a:t>h</a:t>
            </a:r>
            <a:r>
              <a:rPr lang="en-GB" sz="2000" b="1" kern="1200" dirty="0">
                <a:solidFill>
                  <a:schemeClr val="bg1"/>
                </a:solidFill>
                <a:latin typeface="Nunito Sans Light" pitchFamily="2" charset="77"/>
                <a:ea typeface="+mn-ea"/>
                <a:cs typeface="+mn-cs"/>
              </a:rPr>
              <a:t> </a:t>
            </a:r>
            <a:r>
              <a:rPr lang="en-GB" sz="2000" b="1" kern="1200" noProof="0" dirty="0">
                <a:solidFill>
                  <a:schemeClr val="bg1"/>
                </a:solidFill>
                <a:latin typeface="Nunito Sans Light" pitchFamily="2" charset="77"/>
                <a:ea typeface="+mn-ea"/>
                <a:cs typeface="+mn-cs"/>
              </a:rPr>
              <a:t>July,</a:t>
            </a:r>
            <a:r>
              <a:rPr lang="en-GB" sz="2000" b="1" kern="1200" dirty="0">
                <a:solidFill>
                  <a:schemeClr val="bg1"/>
                </a:solidFill>
                <a:latin typeface="Nunito Sans Light" pitchFamily="2" charset="77"/>
                <a:ea typeface="+mn-ea"/>
                <a:cs typeface="+mn-cs"/>
              </a:rPr>
              <a:t> </a:t>
            </a:r>
            <a:r>
              <a:rPr lang="en-GB" sz="2000" b="1" kern="1200" dirty="0">
                <a:solidFill>
                  <a:schemeClr val="bg1"/>
                </a:solidFill>
                <a:latin typeface="Nunito Sans Light" pitchFamily="2" charset="77"/>
              </a:rPr>
              <a:t>2026</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FFC000"/>
                </a:solidFill>
                <a:effectLst/>
                <a:uLnTx/>
                <a:uFillTx/>
                <a:latin typeface="Nunito Sans Light" pitchFamily="2" charset="77"/>
                <a:ea typeface="+mn-ea"/>
                <a:cs typeface="+mn-cs"/>
              </a:rPr>
              <a:t>          </a:t>
            </a:r>
            <a:r>
              <a:rPr kumimoji="0" lang="en-GB" sz="2800" b="1" i="0" u="none" strike="noStrike" kern="1200" cap="none" spc="0" normalizeH="0" baseline="0" noProof="0" dirty="0">
                <a:ln>
                  <a:noFill/>
                </a:ln>
                <a:solidFill>
                  <a:srgbClr val="FFFFFF"/>
                </a:solidFill>
                <a:effectLst/>
                <a:uLnTx/>
                <a:uFillTx/>
                <a:latin typeface="Nunito Sans Light" pitchFamily="2" charset="77"/>
                <a:ea typeface="+mn-ea"/>
                <a:cs typeface="+mn-cs"/>
              </a:rPr>
              <a:t>                 </a:t>
            </a:r>
          </a:p>
        </p:txBody>
      </p:sp>
      <p:pic>
        <p:nvPicPr>
          <p:cNvPr id="6" name="Picture 5"/>
          <p:cNvPicPr>
            <a:picLocks noChangeAspect="1"/>
          </p:cNvPicPr>
          <p:nvPr/>
        </p:nvPicPr>
        <p:blipFill>
          <a:blip r:embed="rId5"/>
          <a:stretch>
            <a:fillRect/>
          </a:stretch>
        </p:blipFill>
        <p:spPr>
          <a:xfrm>
            <a:off x="228600" y="152400"/>
            <a:ext cx="3976882" cy="4114800"/>
          </a:xfrm>
          <a:prstGeom prst="rect">
            <a:avLst/>
          </a:prstGeom>
        </p:spPr>
      </p:pic>
      <p:pic>
        <p:nvPicPr>
          <p:cNvPr id="13" name="Picture 12"/>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Lst>
          </a:blip>
          <a:stretch>
            <a:fillRect/>
          </a:stretch>
        </p:blipFill>
        <p:spPr>
          <a:xfrm>
            <a:off x="235841" y="4428393"/>
            <a:ext cx="1981200" cy="8294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p:cNvPicPr>
            <a:picLocks noChangeAspect="1"/>
          </p:cNvPicPr>
          <p:nvPr/>
        </p:nvPicPr>
        <p:blipFill>
          <a:blip r:embed="rId8"/>
          <a:stretch>
            <a:fillRect/>
          </a:stretch>
        </p:blipFill>
        <p:spPr>
          <a:xfrm>
            <a:off x="2362200" y="4420702"/>
            <a:ext cx="1850635" cy="8370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p:cNvPicPr>
            <a:picLocks noChangeAspect="1"/>
          </p:cNvPicPr>
          <p:nvPr/>
        </p:nvPicPr>
        <p:blipFill>
          <a:blip r:embed="rId9"/>
          <a:stretch>
            <a:fillRect/>
          </a:stretch>
        </p:blipFill>
        <p:spPr>
          <a:xfrm>
            <a:off x="374784" y="5663247"/>
            <a:ext cx="3650359" cy="9328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61CE81D-466B-022D-8BF5-91CBED4F2658}"/>
              </a:ext>
            </a:extLst>
          </p:cNvPr>
          <p:cNvSpPr/>
          <p:nvPr/>
        </p:nvSpPr>
        <p:spPr>
          <a:xfrm>
            <a:off x="9325430" y="243076"/>
            <a:ext cx="2377831" cy="3397509"/>
          </a:xfrm>
          <a:prstGeom prst="rect">
            <a:avLst/>
          </a:prstGeom>
          <a:no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uk-UA" sz="2400" b="0" i="0" u="none" strike="noStrike" kern="1200" cap="none" spc="0" normalizeH="0" baseline="0" noProof="0">
              <a:ln>
                <a:noFill/>
              </a:ln>
              <a:solidFill>
                <a:prstClr val="black"/>
              </a:solidFill>
              <a:effectLst/>
              <a:uLnTx/>
              <a:uFillTx/>
              <a:latin typeface="Arial"/>
              <a:ea typeface="+mn-ea"/>
              <a:cs typeface="+mn-cs"/>
              <a:sym typeface="Arial"/>
            </a:endParaRPr>
          </a:p>
        </p:txBody>
      </p:sp>
      <p:sp>
        <p:nvSpPr>
          <p:cNvPr id="2" name="Title 1">
            <a:extLst>
              <a:ext uri="{FF2B5EF4-FFF2-40B4-BE49-F238E27FC236}">
                <a16:creationId xmlns:a16="http://schemas.microsoft.com/office/drawing/2014/main" id="{CAE63996-4E68-45B5-B49D-23629ABE65CC}"/>
              </a:ext>
            </a:extLst>
          </p:cNvPr>
          <p:cNvSpPr>
            <a:spLocks noGrp="1"/>
          </p:cNvSpPr>
          <p:nvPr>
            <p:ph type="title"/>
          </p:nvPr>
        </p:nvSpPr>
        <p:spPr>
          <a:xfrm>
            <a:off x="733715" y="243076"/>
            <a:ext cx="11218332" cy="736609"/>
          </a:xfrm>
        </p:spPr>
        <p:txBody>
          <a:bodyPr/>
          <a:lstStyle/>
          <a:p>
            <a:r>
              <a:rPr lang="en-US" sz="2400" dirty="0">
                <a:solidFill>
                  <a:srgbClr val="0093BC"/>
                </a:solidFill>
                <a:latin typeface="Arial" panose="020B0604020202020204" pitchFamily="34" charset="0"/>
              </a:rPr>
              <a:t>Shaping the concept of micro-credentials</a:t>
            </a:r>
            <a:r>
              <a:rPr lang="en-GB" dirty="0"/>
              <a:t/>
            </a:r>
            <a:br>
              <a:rPr lang="en-GB" dirty="0"/>
            </a:br>
            <a:endParaRPr lang="en-GB" dirty="0"/>
          </a:p>
        </p:txBody>
      </p:sp>
      <p:sp>
        <p:nvSpPr>
          <p:cNvPr id="4" name="Slide Number Placeholder 3">
            <a:extLst>
              <a:ext uri="{FF2B5EF4-FFF2-40B4-BE49-F238E27FC236}">
                <a16:creationId xmlns:a16="http://schemas.microsoft.com/office/drawing/2014/main" id="{BE6D2918-6C9C-49D0-BB18-43D251BB8C76}"/>
              </a:ext>
            </a:extLst>
          </p:cNvPr>
          <p:cNvSpPr>
            <a:spLocks noGrp="1"/>
          </p:cNvSpPr>
          <p:nvPr>
            <p:ph type="sldNum" sz="quarter" idx="11"/>
          </p:nvPr>
        </p:nvSpPr>
        <p:spPr/>
        <p:txBody>
          <a:bodyPr/>
          <a:lstStyle/>
          <a:p>
            <a:pPr marL="0" marR="0" lvl="0" indent="0" algn="r" defTabSz="1219170" rtl="0" eaLnBrk="1" fontAlgn="auto" latinLnBrk="0" hangingPunct="1">
              <a:lnSpc>
                <a:spcPct val="100000"/>
              </a:lnSpc>
              <a:spcBef>
                <a:spcPts val="0"/>
              </a:spcBef>
              <a:spcAft>
                <a:spcPts val="0"/>
              </a:spcAft>
              <a:buClrTx/>
              <a:buSzTx/>
              <a:buFont typeface="Arial"/>
              <a:buNone/>
              <a:tabLst/>
              <a:defRPr/>
            </a:pPr>
            <a:fld id="{BA7DDD0C-F7B3-44FD-8FF2-ED85422D685B}" type="slidenum">
              <a:rPr kumimoji="0" lang="en-GB" sz="1200" b="0" i="0" u="none" strike="noStrike" kern="1200" cap="none" spc="0" normalizeH="0" baseline="0" noProof="0">
                <a:ln>
                  <a:noFill/>
                </a:ln>
                <a:solidFill>
                  <a:srgbClr val="455560"/>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Tx/>
                <a:buSzTx/>
                <a:buFont typeface="Arial"/>
                <a:buNone/>
                <a:tabLst/>
                <a:defRPr/>
              </a:pPr>
              <a:t>2</a:t>
            </a:fld>
            <a:endParaRPr kumimoji="0" lang="en-GB" sz="1200" b="0" i="0" u="none" strike="noStrike" kern="1200" cap="none" spc="0" normalizeH="0" baseline="0" noProof="0">
              <a:ln>
                <a:noFill/>
              </a:ln>
              <a:solidFill>
                <a:srgbClr val="455560"/>
              </a:solidFill>
              <a:effectLst/>
              <a:uLnTx/>
              <a:uFillTx/>
              <a:latin typeface="Arial"/>
              <a:ea typeface="+mn-ea"/>
              <a:cs typeface="Arial"/>
              <a:sym typeface="Arial"/>
            </a:endParaRPr>
          </a:p>
        </p:txBody>
      </p:sp>
      <p:sp>
        <p:nvSpPr>
          <p:cNvPr id="5" name="Footer Placeholder 4">
            <a:extLst>
              <a:ext uri="{FF2B5EF4-FFF2-40B4-BE49-F238E27FC236}">
                <a16:creationId xmlns:a16="http://schemas.microsoft.com/office/drawing/2014/main" id="{61048104-1E66-4171-AF05-5995E873401B}"/>
              </a:ext>
            </a:extLst>
          </p:cNvPr>
          <p:cNvSpPr>
            <a:spLocks noGrp="1"/>
          </p:cNvSpPr>
          <p:nvPr>
            <p:ph type="ftr" sz="quarter" idx="12"/>
          </p:nvPr>
        </p:nvSpPr>
        <p:spPr/>
        <p:txBody>
          <a:bodyPr>
            <a:normAutofit lnSpcReduction="10000"/>
          </a:bodyPr>
          <a:lstStyle/>
          <a:p>
            <a:pPr marL="0" marR="0" lvl="0" indent="0" algn="r" defTabSz="1219170" rtl="0" eaLnBrk="1" fontAlgn="auto" latinLnBrk="0" hangingPunct="1">
              <a:lnSpc>
                <a:spcPct val="100000"/>
              </a:lnSpc>
              <a:spcBef>
                <a:spcPts val="0"/>
              </a:spcBef>
              <a:spcAft>
                <a:spcPts val="0"/>
              </a:spcAft>
              <a:buClrTx/>
              <a:buSzTx/>
              <a:buFont typeface="Arial"/>
              <a:buNone/>
              <a:tabLst/>
              <a:defRPr/>
            </a:pPr>
            <a:r>
              <a:rPr kumimoji="0" lang="en-GB" sz="1200" b="0" i="0" u="none" strike="noStrike" kern="1200" cap="none" spc="0" normalizeH="0" baseline="0" noProof="0" dirty="0">
                <a:ln>
                  <a:noFill/>
                </a:ln>
                <a:solidFill>
                  <a:srgbClr val="455560"/>
                </a:solidFill>
                <a:effectLst/>
                <a:uLnTx/>
                <a:uFillTx/>
                <a:latin typeface="Arial"/>
                <a:ea typeface="+mn-ea"/>
                <a:cs typeface="Arial"/>
                <a:sym typeface="Arial"/>
              </a:rPr>
              <a:t> </a:t>
            </a:r>
          </a:p>
        </p:txBody>
      </p:sp>
      <p:sp>
        <p:nvSpPr>
          <p:cNvPr id="7" name="Text Placeholder 2">
            <a:extLst>
              <a:ext uri="{FF2B5EF4-FFF2-40B4-BE49-F238E27FC236}">
                <a16:creationId xmlns:a16="http://schemas.microsoft.com/office/drawing/2014/main" id="{B1FC2979-0535-CF96-9572-B4B76A091580}"/>
              </a:ext>
            </a:extLst>
          </p:cNvPr>
          <p:cNvSpPr>
            <a:spLocks noGrp="1"/>
          </p:cNvSpPr>
          <p:nvPr>
            <p:ph type="body" sz="quarter" idx="10"/>
          </p:nvPr>
        </p:nvSpPr>
        <p:spPr>
          <a:xfrm>
            <a:off x="1010326" y="905982"/>
            <a:ext cx="6746663" cy="5400837"/>
          </a:xfrm>
        </p:spPr>
        <p:txBody>
          <a:bodyPr>
            <a:normAutofit/>
          </a:bodyPr>
          <a:lstStyle/>
          <a:p>
            <a:pPr algn="l"/>
            <a:r>
              <a:rPr lang="en-GB" sz="2267" dirty="0">
                <a:latin typeface="Calibri" panose="020F0502020204030204" pitchFamily="34" charset="0"/>
                <a:cs typeface="Arial" panose="020B0604020202020204" pitchFamily="34" charset="0"/>
              </a:rPr>
              <a:t>Micro-credentials are mostly associated with existing credentials that certify:</a:t>
            </a:r>
          </a:p>
          <a:p>
            <a:pPr>
              <a:lnSpc>
                <a:spcPct val="107000"/>
              </a:lnSpc>
              <a:spcAft>
                <a:spcPts val="1067"/>
              </a:spcAft>
            </a:pPr>
            <a:r>
              <a:rPr lang="en-GB" sz="2267" dirty="0">
                <a:solidFill>
                  <a:schemeClr val="bg2"/>
                </a:solidFill>
                <a:latin typeface="Arial" panose="020B0604020202020204" pitchFamily="34" charset="0"/>
              </a:rPr>
              <a:t>Small learning experience </a:t>
            </a:r>
            <a:endParaRPr lang="en-GB" sz="2267" dirty="0">
              <a:solidFill>
                <a:schemeClr val="bg2"/>
              </a:solidFill>
              <a:latin typeface="Calibri" panose="020F0502020204030204" pitchFamily="34" charset="0"/>
              <a:ea typeface="Calibri" panose="020F0502020204030204" pitchFamily="34" charset="0"/>
              <a:cs typeface="Arial" panose="020B0604020202020204" pitchFamily="34" charset="0"/>
            </a:endParaRPr>
          </a:p>
          <a:p>
            <a:pPr marL="457189" indent="-457189">
              <a:lnSpc>
                <a:spcPct val="107000"/>
              </a:lnSpc>
              <a:buFont typeface="Symbol" panose="05050102010706020507" pitchFamily="18" charset="2"/>
              <a:buChar char=""/>
            </a:pPr>
            <a:r>
              <a:rPr lang="en-US" sz="2267" dirty="0">
                <a:latin typeface="Calibri" panose="020F0502020204030204" pitchFamily="34" charset="0"/>
                <a:ea typeface="Calibri" panose="020F0502020204030204" pitchFamily="34" charset="0"/>
                <a:cs typeface="Arial" panose="020B0604020202020204" pitchFamily="34" charset="0"/>
              </a:rPr>
              <a:t>upskilling/reskilling short courses (both in formal and non-formal settings)</a:t>
            </a:r>
            <a:endParaRPr lang="en-GB" sz="2267" dirty="0">
              <a:latin typeface="Calibri" panose="020F0502020204030204" pitchFamily="34" charset="0"/>
              <a:ea typeface="Calibri" panose="020F0502020204030204" pitchFamily="34" charset="0"/>
              <a:cs typeface="Arial" panose="020B0604020202020204" pitchFamily="34" charset="0"/>
            </a:endParaRPr>
          </a:p>
          <a:p>
            <a:pPr marL="457189" indent="-457189">
              <a:lnSpc>
                <a:spcPct val="107000"/>
              </a:lnSpc>
              <a:buFont typeface="Symbol" panose="05050102010706020507" pitchFamily="18" charset="2"/>
              <a:buChar char=""/>
            </a:pPr>
            <a:r>
              <a:rPr lang="en-US" sz="2267" dirty="0">
                <a:latin typeface="Calibri" panose="020F0502020204030204" pitchFamily="34" charset="0"/>
                <a:ea typeface="Calibri" panose="020F0502020204030204" pitchFamily="34" charset="0"/>
                <a:cs typeface="Arial" panose="020B0604020202020204" pitchFamily="34" charset="0"/>
              </a:rPr>
              <a:t>parts of formal education programmes (units of learning, modules)</a:t>
            </a:r>
          </a:p>
          <a:p>
            <a:pPr lvl="0">
              <a:lnSpc>
                <a:spcPct val="107000"/>
              </a:lnSpc>
            </a:pPr>
            <a:r>
              <a:rPr lang="en-GB" sz="2267" dirty="0">
                <a:solidFill>
                  <a:schemeClr val="bg2"/>
                </a:solidFill>
                <a:latin typeface="Arial" panose="020B0604020202020204" pitchFamily="34" charset="0"/>
              </a:rPr>
              <a:t>Demonstrated competence</a:t>
            </a:r>
            <a:endParaRPr lang="en-GB" sz="2267" dirty="0">
              <a:solidFill>
                <a:schemeClr val="bg2"/>
              </a:solidFill>
              <a:latin typeface="Calibri" panose="020F0502020204030204" pitchFamily="34" charset="0"/>
              <a:ea typeface="Calibri" panose="020F0502020204030204" pitchFamily="34" charset="0"/>
              <a:cs typeface="Arial" panose="020B0604020202020204" pitchFamily="34" charset="0"/>
            </a:endParaRPr>
          </a:p>
          <a:p>
            <a:pPr marL="457189" indent="-457189">
              <a:lnSpc>
                <a:spcPct val="107000"/>
              </a:lnSpc>
              <a:buFont typeface="Symbol" panose="05050102010706020507" pitchFamily="18" charset="2"/>
              <a:buChar char=""/>
            </a:pPr>
            <a:r>
              <a:rPr lang="en-US" sz="2267" dirty="0">
                <a:latin typeface="Calibri" panose="020F0502020204030204" pitchFamily="34" charset="0"/>
                <a:ea typeface="Calibri" panose="020F0502020204030204" pitchFamily="34" charset="0"/>
                <a:cs typeface="Arial" panose="020B0604020202020204" pitchFamily="34" charset="0"/>
              </a:rPr>
              <a:t>professional certificates/ certificates of competence awarded by professional or other authorized bodies</a:t>
            </a:r>
            <a:endParaRPr lang="en-GB" sz="2267" dirty="0">
              <a:latin typeface="Calibri" panose="020F0502020204030204" pitchFamily="34" charset="0"/>
              <a:ea typeface="Calibri" panose="020F0502020204030204" pitchFamily="34" charset="0"/>
              <a:cs typeface="Arial" panose="020B0604020202020204" pitchFamily="34" charset="0"/>
            </a:endParaRPr>
          </a:p>
          <a:p>
            <a:pPr marL="457189" indent="-457189">
              <a:lnSpc>
                <a:spcPct val="107000"/>
              </a:lnSpc>
              <a:spcAft>
                <a:spcPts val="1067"/>
              </a:spcAft>
              <a:buFont typeface="Symbol" panose="05050102010706020507" pitchFamily="18" charset="2"/>
              <a:buChar char=""/>
            </a:pPr>
            <a:r>
              <a:rPr lang="en-US" sz="2267" dirty="0">
                <a:latin typeface="Calibri" panose="020F0502020204030204" pitchFamily="34" charset="0"/>
                <a:ea typeface="Calibri" panose="020F0502020204030204" pitchFamily="34" charset="0"/>
                <a:cs typeface="Arial" panose="020B0604020202020204" pitchFamily="34" charset="0"/>
              </a:rPr>
              <a:t>validation of non-formal and informal learning/ RPL </a:t>
            </a:r>
            <a:endParaRPr lang="en-GB" sz="2267" dirty="0">
              <a:latin typeface="Calibri" panose="020F0502020204030204" pitchFamily="34" charset="0"/>
              <a:ea typeface="Calibri" panose="020F0502020204030204" pitchFamily="34" charset="0"/>
              <a:cs typeface="Arial" panose="020B0604020202020204" pitchFamily="34" charset="0"/>
            </a:endParaRPr>
          </a:p>
          <a:p>
            <a:endParaRPr lang="en-GB" dirty="0"/>
          </a:p>
        </p:txBody>
      </p:sp>
      <p:pic>
        <p:nvPicPr>
          <p:cNvPr id="3" name="Picture 2">
            <a:hlinkClick r:id="rId3"/>
            <a:extLst>
              <a:ext uri="{FF2B5EF4-FFF2-40B4-BE49-F238E27FC236}">
                <a16:creationId xmlns:a16="http://schemas.microsoft.com/office/drawing/2014/main" id="{82D63885-4C15-152C-A5BF-5FE8D3126314}"/>
              </a:ext>
            </a:extLst>
          </p:cNvPr>
          <p:cNvPicPr>
            <a:picLocks noChangeAspect="1"/>
          </p:cNvPicPr>
          <p:nvPr/>
        </p:nvPicPr>
        <p:blipFill>
          <a:blip r:embed="rId4"/>
          <a:stretch>
            <a:fillRect/>
          </a:stretch>
        </p:blipFill>
        <p:spPr>
          <a:xfrm>
            <a:off x="9343507" y="265021"/>
            <a:ext cx="2359754" cy="3375564"/>
          </a:xfrm>
          <a:prstGeom prst="rect">
            <a:avLst/>
          </a:prstGeom>
        </p:spPr>
      </p:pic>
      <p:sp>
        <p:nvSpPr>
          <p:cNvPr id="8" name="TextBox 7">
            <a:extLst>
              <a:ext uri="{FF2B5EF4-FFF2-40B4-BE49-F238E27FC236}">
                <a16:creationId xmlns:a16="http://schemas.microsoft.com/office/drawing/2014/main" id="{E38DC964-B781-D90F-C5FC-F67AC19DE037}"/>
              </a:ext>
            </a:extLst>
          </p:cNvPr>
          <p:cNvSpPr txBox="1"/>
          <p:nvPr/>
        </p:nvSpPr>
        <p:spPr>
          <a:xfrm>
            <a:off x="8963492" y="3811438"/>
            <a:ext cx="3009337" cy="2451120"/>
          </a:xfrm>
          <a:prstGeom prst="rect">
            <a:avLst/>
          </a:prstGeom>
          <a:noFill/>
        </p:spPr>
        <p:txBody>
          <a:bodyPr wrap="square">
            <a:spAutoFit/>
          </a:bodyPr>
          <a:lstStyle/>
          <a:p>
            <a:pPr>
              <a:lnSpc>
                <a:spcPct val="120000"/>
              </a:lnSpc>
              <a:spcAft>
                <a:spcPts val="965"/>
              </a:spcAft>
            </a:pPr>
            <a:r>
              <a:rPr lang="en-GB" sz="1200" dirty="0">
                <a:solidFill>
                  <a:srgbClr val="616264"/>
                </a:solidFill>
                <a:latin typeface="Arial" panose="020B0604020202020204" pitchFamily="34" charset="0"/>
                <a:ea typeface="Calibri" panose="020F0502020204030204" pitchFamily="34" charset="0"/>
              </a:rPr>
              <a:t>Micro-credentials</a:t>
            </a:r>
          </a:p>
          <a:p>
            <a:pPr marL="285750" indent="-285750">
              <a:lnSpc>
                <a:spcPct val="120000"/>
              </a:lnSpc>
              <a:spcAft>
                <a:spcPts val="965"/>
              </a:spcAft>
              <a:buFont typeface="Wingdings" panose="05000000000000000000" pitchFamily="2" charset="2"/>
              <a:buChar char="Ø"/>
            </a:pPr>
            <a:r>
              <a:rPr lang="en-GB" sz="1200" dirty="0">
                <a:solidFill>
                  <a:srgbClr val="616264"/>
                </a:solidFill>
                <a:latin typeface="Arial" panose="020B0604020202020204" pitchFamily="34" charset="0"/>
                <a:ea typeface="Calibri" panose="020F0502020204030204" pitchFamily="34" charset="0"/>
              </a:rPr>
              <a:t>All learning settings (formal, non-formal, informal)</a:t>
            </a:r>
          </a:p>
          <a:p>
            <a:pPr marL="285750" indent="-285750">
              <a:lnSpc>
                <a:spcPct val="120000"/>
              </a:lnSpc>
              <a:spcAft>
                <a:spcPts val="965"/>
              </a:spcAft>
              <a:buFont typeface="Wingdings" panose="05000000000000000000" pitchFamily="2" charset="2"/>
              <a:buChar char="Ø"/>
            </a:pPr>
            <a:r>
              <a:rPr lang="en-GB" sz="1200" dirty="0">
                <a:solidFill>
                  <a:srgbClr val="616264"/>
                </a:solidFill>
                <a:latin typeface="Arial" panose="020B0604020202020204" pitchFamily="34" charset="0"/>
                <a:ea typeface="Calibri" panose="020F0502020204030204" pitchFamily="34" charset="0"/>
              </a:rPr>
              <a:t>Providers are not only learning providers, but </a:t>
            </a:r>
            <a:r>
              <a:rPr lang="en-GB" sz="1200">
                <a:solidFill>
                  <a:srgbClr val="616264"/>
                </a:solidFill>
                <a:latin typeface="Arial" panose="020B0604020202020204" pitchFamily="34" charset="0"/>
                <a:ea typeface="Calibri" panose="020F0502020204030204" pitchFamily="34" charset="0"/>
              </a:rPr>
              <a:t>also others </a:t>
            </a:r>
            <a:r>
              <a:rPr lang="en-GB" sz="1200" dirty="0">
                <a:solidFill>
                  <a:srgbClr val="616264"/>
                </a:solidFill>
                <a:latin typeface="Arial" panose="020B0604020202020204" pitchFamily="34" charset="0"/>
                <a:ea typeface="Calibri" panose="020F0502020204030204" pitchFamily="34" charset="0"/>
              </a:rPr>
              <a:t>(awarding bodies, assessment centres) </a:t>
            </a:r>
          </a:p>
          <a:p>
            <a:pPr marL="285750" indent="-285750">
              <a:lnSpc>
                <a:spcPct val="120000"/>
              </a:lnSpc>
              <a:spcAft>
                <a:spcPts val="965"/>
              </a:spcAft>
              <a:buFont typeface="Wingdings" panose="05000000000000000000" pitchFamily="2" charset="2"/>
              <a:buChar char="Ø"/>
            </a:pPr>
            <a:r>
              <a:rPr lang="en-GB" sz="1200" dirty="0">
                <a:solidFill>
                  <a:srgbClr val="616264"/>
                </a:solidFill>
                <a:latin typeface="Arial" panose="020B0604020202020204" pitchFamily="34" charset="0"/>
                <a:ea typeface="Calibri" panose="020F0502020204030204" pitchFamily="34" charset="0"/>
              </a:rPr>
              <a:t>The tools for qualifications can apply to MC (credits, NQF, RPL, QA standards..)</a:t>
            </a:r>
            <a:endParaRPr lang="fr-FR" sz="1200" dirty="0"/>
          </a:p>
        </p:txBody>
      </p:sp>
    </p:spTree>
    <p:extLst>
      <p:ext uri="{BB962C8B-B14F-4D97-AF65-F5344CB8AC3E}">
        <p14:creationId xmlns:p14="http://schemas.microsoft.com/office/powerpoint/2010/main" val="2561856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A9F11-5C33-4B02-ADC1-9E104A95042C}"/>
              </a:ext>
            </a:extLst>
          </p:cNvPr>
          <p:cNvSpPr>
            <a:spLocks noGrp="1"/>
          </p:cNvSpPr>
          <p:nvPr>
            <p:ph type="title"/>
          </p:nvPr>
        </p:nvSpPr>
        <p:spPr>
          <a:xfrm>
            <a:off x="706770" y="551181"/>
            <a:ext cx="11218332" cy="736609"/>
          </a:xfrm>
        </p:spPr>
        <p:txBody>
          <a:bodyPr/>
          <a:lstStyle/>
          <a:p>
            <a:r>
              <a:rPr lang="en-GB" dirty="0"/>
              <a:t>What credentials are not micro-credentials?</a:t>
            </a:r>
          </a:p>
        </p:txBody>
      </p:sp>
      <p:sp>
        <p:nvSpPr>
          <p:cNvPr id="3" name="Text Placeholder 2">
            <a:extLst>
              <a:ext uri="{FF2B5EF4-FFF2-40B4-BE49-F238E27FC236}">
                <a16:creationId xmlns:a16="http://schemas.microsoft.com/office/drawing/2014/main" id="{CFBE89DF-AA55-4D80-BFFF-3FDB8383ED90}"/>
              </a:ext>
            </a:extLst>
          </p:cNvPr>
          <p:cNvSpPr>
            <a:spLocks noGrp="1"/>
          </p:cNvSpPr>
          <p:nvPr>
            <p:ph type="body" sz="quarter" idx="10"/>
          </p:nvPr>
        </p:nvSpPr>
        <p:spPr>
          <a:xfrm>
            <a:off x="836155" y="1622263"/>
            <a:ext cx="11218333" cy="4032251"/>
          </a:xfrm>
        </p:spPr>
        <p:txBody>
          <a:bodyPr>
            <a:normAutofit/>
          </a:bodyPr>
          <a:lstStyle/>
          <a:p>
            <a:pPr>
              <a:lnSpc>
                <a:spcPct val="107000"/>
              </a:lnSpc>
            </a:pPr>
            <a:r>
              <a:rPr lang="en-GB" sz="2400" dirty="0">
                <a:latin typeface="Calibri" panose="020F0502020204030204" pitchFamily="34" charset="0"/>
                <a:cs typeface="Arial" panose="020B0604020202020204" pitchFamily="34" charset="0"/>
              </a:rPr>
              <a:t>A credential is not a micro-credential if it:</a:t>
            </a:r>
          </a:p>
          <a:p>
            <a:pPr marL="457189" indent="-457189">
              <a:lnSpc>
                <a:spcPct val="107000"/>
              </a:lnSpc>
              <a:buFont typeface="Symbol" panose="05050102010706020507" pitchFamily="18" charset="2"/>
              <a:buChar char=""/>
            </a:pPr>
            <a:r>
              <a:rPr lang="en-GB" sz="2400" dirty="0">
                <a:latin typeface="Calibri" panose="020F0502020204030204" pitchFamily="34" charset="0"/>
                <a:cs typeface="Arial" panose="020B0604020202020204" pitchFamily="34" charset="0"/>
              </a:rPr>
              <a:t>does not include assessment of skills/ competences (assessed LO)</a:t>
            </a:r>
          </a:p>
          <a:p>
            <a:pPr marL="457189" indent="-457189">
              <a:lnSpc>
                <a:spcPct val="107000"/>
              </a:lnSpc>
              <a:buFont typeface="Symbol" panose="05050102010706020507" pitchFamily="18" charset="2"/>
              <a:buChar char=""/>
            </a:pPr>
            <a:r>
              <a:rPr lang="en-GB" sz="2400" dirty="0">
                <a:latin typeface="Calibri" panose="020F0502020204030204" pitchFamily="34" charset="0"/>
                <a:cs typeface="Arial" panose="020B0604020202020204" pitchFamily="34" charset="0"/>
              </a:rPr>
              <a:t>is a full formal education qualification (macro-credential)</a:t>
            </a:r>
          </a:p>
          <a:p>
            <a:pPr marL="457189" indent="-457189">
              <a:lnSpc>
                <a:spcPct val="107000"/>
              </a:lnSpc>
              <a:buFont typeface="Symbol" panose="05050102010706020507" pitchFamily="18" charset="2"/>
              <a:buChar char=""/>
            </a:pPr>
            <a:r>
              <a:rPr lang="en-GB" sz="2400" dirty="0">
                <a:latin typeface="Calibri" panose="020F0502020204030204" pitchFamily="34" charset="0"/>
                <a:cs typeface="Arial" panose="020B0604020202020204" pitchFamily="34" charset="0"/>
              </a:rPr>
              <a:t>has no standalone value (a meaningful unit of a qualification or complementary to it)</a:t>
            </a:r>
          </a:p>
          <a:p>
            <a:pPr marL="457189" indent="-457189">
              <a:lnSpc>
                <a:spcPct val="107000"/>
              </a:lnSpc>
              <a:buFont typeface="Symbol" panose="05050102010706020507" pitchFamily="18" charset="2"/>
              <a:buChar char=""/>
            </a:pPr>
            <a:r>
              <a:rPr lang="en-GB" sz="2400" dirty="0">
                <a:latin typeface="Calibri" panose="020F0502020204030204" pitchFamily="34" charset="0"/>
                <a:cs typeface="Arial" panose="020B0604020202020204" pitchFamily="34" charset="0"/>
              </a:rPr>
              <a:t>is not subject to quality assurance process (or not awarded by a recognised body)</a:t>
            </a:r>
          </a:p>
          <a:p>
            <a:pPr marL="457189" indent="-457189">
              <a:lnSpc>
                <a:spcPct val="107000"/>
              </a:lnSpc>
              <a:buFont typeface="Symbol" panose="05050102010706020507" pitchFamily="18" charset="2"/>
              <a:buChar char=""/>
            </a:pPr>
            <a:r>
              <a:rPr lang="en-GB" sz="2400" dirty="0">
                <a:latin typeface="Calibri" panose="020F0502020204030204" pitchFamily="34" charset="0"/>
                <a:cs typeface="Arial" panose="020B0604020202020204" pitchFamily="34" charset="0"/>
              </a:rPr>
              <a:t>does not represent a small volume of learning outcomes (a short period of learning)</a:t>
            </a:r>
          </a:p>
          <a:p>
            <a:endParaRPr lang="en-GB" dirty="0"/>
          </a:p>
        </p:txBody>
      </p:sp>
      <p:sp>
        <p:nvSpPr>
          <p:cNvPr id="4" name="Slide Number Placeholder 3">
            <a:extLst>
              <a:ext uri="{FF2B5EF4-FFF2-40B4-BE49-F238E27FC236}">
                <a16:creationId xmlns:a16="http://schemas.microsoft.com/office/drawing/2014/main" id="{9CFA508D-F9D7-4691-B7C9-493BF48389D3}"/>
              </a:ext>
            </a:extLst>
          </p:cNvPr>
          <p:cNvSpPr>
            <a:spLocks noGrp="1"/>
          </p:cNvSpPr>
          <p:nvPr>
            <p:ph type="sldNum" sz="quarter" idx="11"/>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DDD0C-F7B3-44FD-8FF2-ED85422D685B}" type="slidenum">
              <a:rPr kumimoji="0" lang="en-GB" sz="1200" b="0" i="0" u="none" strike="noStrike" kern="1200" cap="none" spc="0" normalizeH="0" baseline="0" noProof="0">
                <a:ln>
                  <a:noFill/>
                </a:ln>
                <a:solidFill>
                  <a:srgbClr val="455560"/>
                </a:solidFill>
                <a:effectLst/>
                <a:uLnTx/>
                <a:uFillTx/>
                <a:latin typeface="Arial"/>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srgbClr val="455560"/>
              </a:solidFill>
              <a:effectLst/>
              <a:uLnTx/>
              <a:uFillTx/>
              <a:latin typeface="Arial"/>
              <a:ea typeface="+mn-ea"/>
              <a:cs typeface="+mn-cs"/>
            </a:endParaRPr>
          </a:p>
        </p:txBody>
      </p:sp>
      <p:sp>
        <p:nvSpPr>
          <p:cNvPr id="5" name="Footer Placeholder 4">
            <a:extLst>
              <a:ext uri="{FF2B5EF4-FFF2-40B4-BE49-F238E27FC236}">
                <a16:creationId xmlns:a16="http://schemas.microsoft.com/office/drawing/2014/main" id="{1EA9BFE5-65AE-46A7-AB2C-AF3DFA288FE0}"/>
              </a:ext>
            </a:extLst>
          </p:cNvPr>
          <p:cNvSpPr>
            <a:spLocks noGrp="1"/>
          </p:cNvSpPr>
          <p:nvPr>
            <p:ph type="ftr" sz="quarter" idx="12"/>
          </p:nvPr>
        </p:nvSpPr>
        <p:spPr/>
        <p:txBody>
          <a:bodyPr>
            <a:normAutofit lnSpcReduction="10000"/>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55560"/>
                </a:solidFill>
                <a:effectLst/>
                <a:uLnTx/>
                <a:uFillTx/>
                <a:latin typeface="Arial"/>
                <a:ea typeface="+mn-ea"/>
                <a:cs typeface="+mn-cs"/>
              </a:rPr>
              <a:t> </a:t>
            </a:r>
          </a:p>
        </p:txBody>
      </p:sp>
    </p:spTree>
    <p:extLst>
      <p:ext uri="{BB962C8B-B14F-4D97-AF65-F5344CB8AC3E}">
        <p14:creationId xmlns:p14="http://schemas.microsoft.com/office/powerpoint/2010/main" val="864574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F8B34-6C0A-7865-7F96-79C98CAAC51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2E0A63F-EE1E-5847-8860-48DCA243B366}"/>
              </a:ext>
            </a:extLst>
          </p:cNvPr>
          <p:cNvSpPr>
            <a:spLocks noGrp="1"/>
          </p:cNvSpPr>
          <p:nvPr>
            <p:ph type="body" sz="quarter" idx="11"/>
          </p:nvPr>
        </p:nvSpPr>
        <p:spPr>
          <a:xfrm>
            <a:off x="283308" y="1145234"/>
            <a:ext cx="6143361" cy="3139089"/>
          </a:xfrm>
          <a:ln>
            <a:solidFill>
              <a:schemeClr val="bg2"/>
            </a:solidFill>
          </a:ln>
        </p:spPr>
        <p:txBody>
          <a:bodyPr>
            <a:normAutofit fontScale="85000" lnSpcReduction="20000"/>
          </a:bodyPr>
          <a:lstStyle/>
          <a:p>
            <a:endParaRPr lang="en-US" sz="1600" b="1" dirty="0"/>
          </a:p>
          <a:p>
            <a:pPr algn="ctr"/>
            <a:r>
              <a:rPr lang="en-US" sz="1600" b="1" dirty="0"/>
              <a:t>UNESCO global definition (2022)</a:t>
            </a:r>
          </a:p>
          <a:p>
            <a:pPr marL="239178"/>
            <a:r>
              <a:rPr lang="en-GB" sz="1600" dirty="0">
                <a:solidFill>
                  <a:srgbClr val="000000"/>
                </a:solidFill>
                <a:latin typeface="Arial" panose="020B0604020202020204" pitchFamily="34" charset="0"/>
              </a:rPr>
              <a:t>A micro-credential:</a:t>
            </a:r>
            <a:endParaRPr lang="en-GB" sz="1600" b="0" i="0" dirty="0">
              <a:solidFill>
                <a:srgbClr val="000000"/>
              </a:solidFill>
              <a:effectLst/>
              <a:latin typeface="Arial" panose="020B0604020202020204" pitchFamily="34" charset="0"/>
            </a:endParaRPr>
          </a:p>
          <a:p>
            <a:pPr marL="620168" indent="-380990">
              <a:buFont typeface="Arial" panose="020B0604020202020204" pitchFamily="34" charset="0"/>
              <a:buChar char="•"/>
            </a:pPr>
            <a:r>
              <a:rPr lang="en-GB" sz="1600" dirty="0">
                <a:solidFill>
                  <a:srgbClr val="000000"/>
                </a:solidFill>
                <a:latin typeface="Arial" panose="020B0604020202020204" pitchFamily="34" charset="0"/>
              </a:rPr>
              <a:t>is a record of </a:t>
            </a:r>
            <a:r>
              <a:rPr lang="en-GB" sz="1600" b="1" dirty="0">
                <a:solidFill>
                  <a:srgbClr val="000000"/>
                </a:solidFill>
                <a:latin typeface="Arial" panose="020B0604020202020204" pitchFamily="34" charset="0"/>
              </a:rPr>
              <a:t>focused learning achievement </a:t>
            </a:r>
            <a:r>
              <a:rPr lang="en-GB" sz="1600" dirty="0">
                <a:solidFill>
                  <a:srgbClr val="000000"/>
                </a:solidFill>
                <a:latin typeface="Arial" panose="020B0604020202020204" pitchFamily="34" charset="0"/>
              </a:rPr>
              <a:t>verifying what the learner knows, understands or can do;</a:t>
            </a:r>
            <a:endParaRPr lang="en-GB" sz="1600" b="0" i="0" dirty="0">
              <a:solidFill>
                <a:srgbClr val="000000"/>
              </a:solidFill>
              <a:effectLst/>
              <a:latin typeface="Arial" panose="020B0604020202020204" pitchFamily="34" charset="0"/>
            </a:endParaRPr>
          </a:p>
          <a:p>
            <a:pPr marL="620168" indent="-380990">
              <a:buFont typeface="Arial" panose="020B0604020202020204" pitchFamily="34" charset="0"/>
              <a:buChar char="•"/>
            </a:pPr>
            <a:r>
              <a:rPr lang="en-GB" sz="1600" dirty="0">
                <a:solidFill>
                  <a:srgbClr val="000000"/>
                </a:solidFill>
                <a:latin typeface="Arial" panose="020B0604020202020204" pitchFamily="34" charset="0"/>
              </a:rPr>
              <a:t>includes </a:t>
            </a:r>
            <a:r>
              <a:rPr lang="en-GB" sz="1600" b="1" dirty="0">
                <a:solidFill>
                  <a:srgbClr val="000000"/>
                </a:solidFill>
                <a:latin typeface="Arial" panose="020B0604020202020204" pitchFamily="34" charset="0"/>
              </a:rPr>
              <a:t>assessment based on clearly defined standards</a:t>
            </a:r>
            <a:r>
              <a:rPr lang="en-GB" sz="1600" dirty="0">
                <a:solidFill>
                  <a:srgbClr val="000000"/>
                </a:solidFill>
                <a:latin typeface="Arial" panose="020B0604020202020204" pitchFamily="34" charset="0"/>
              </a:rPr>
              <a:t> and is awarded by a </a:t>
            </a:r>
            <a:r>
              <a:rPr lang="en-GB" sz="1600" b="1" dirty="0">
                <a:solidFill>
                  <a:srgbClr val="000000"/>
                </a:solidFill>
                <a:latin typeface="Arial" panose="020B0604020202020204" pitchFamily="34" charset="0"/>
              </a:rPr>
              <a:t>trusted provider</a:t>
            </a:r>
            <a:r>
              <a:rPr lang="en-GB" sz="1600" dirty="0">
                <a:solidFill>
                  <a:srgbClr val="000000"/>
                </a:solidFill>
                <a:latin typeface="Arial" panose="020B0604020202020204" pitchFamily="34" charset="0"/>
              </a:rPr>
              <a:t>;</a:t>
            </a:r>
            <a:endParaRPr lang="en-GB" sz="1600" b="0" i="0" dirty="0">
              <a:solidFill>
                <a:srgbClr val="000000"/>
              </a:solidFill>
              <a:effectLst/>
              <a:latin typeface="Arial" panose="020B0604020202020204" pitchFamily="34" charset="0"/>
            </a:endParaRPr>
          </a:p>
          <a:p>
            <a:pPr marL="620168" indent="-380990">
              <a:buFont typeface="Arial" panose="020B0604020202020204" pitchFamily="34" charset="0"/>
              <a:buChar char="•"/>
            </a:pPr>
            <a:r>
              <a:rPr lang="en-GB" sz="1600" dirty="0">
                <a:solidFill>
                  <a:srgbClr val="000000"/>
                </a:solidFill>
                <a:latin typeface="Arial" panose="020B0604020202020204" pitchFamily="34" charset="0"/>
              </a:rPr>
              <a:t>has </a:t>
            </a:r>
            <a:r>
              <a:rPr lang="en-GB" sz="1600" b="1" dirty="0">
                <a:solidFill>
                  <a:srgbClr val="000000"/>
                </a:solidFill>
                <a:latin typeface="Arial" panose="020B0604020202020204" pitchFamily="34" charset="0"/>
              </a:rPr>
              <a:t>stand-alone value </a:t>
            </a:r>
            <a:r>
              <a:rPr lang="en-GB" sz="1600" dirty="0">
                <a:solidFill>
                  <a:srgbClr val="000000"/>
                </a:solidFill>
                <a:latin typeface="Arial" panose="020B0604020202020204" pitchFamily="34" charset="0"/>
              </a:rPr>
              <a:t>and may also </a:t>
            </a:r>
            <a:r>
              <a:rPr lang="en-GB" sz="1600" b="1" dirty="0">
                <a:solidFill>
                  <a:srgbClr val="000000"/>
                </a:solidFill>
                <a:latin typeface="Arial" panose="020B0604020202020204" pitchFamily="34" charset="0"/>
              </a:rPr>
              <a:t>contribute to or complement other micro-credentials or macro-credentials</a:t>
            </a:r>
            <a:r>
              <a:rPr lang="en-GB" sz="1600" dirty="0">
                <a:solidFill>
                  <a:srgbClr val="000000"/>
                </a:solidFill>
                <a:latin typeface="Arial" panose="020B0604020202020204" pitchFamily="34" charset="0"/>
              </a:rPr>
              <a:t>, including through </a:t>
            </a:r>
            <a:r>
              <a:rPr lang="en-GB" sz="1600" b="1" dirty="0">
                <a:solidFill>
                  <a:srgbClr val="000000"/>
                </a:solidFill>
                <a:latin typeface="Arial" panose="020B0604020202020204" pitchFamily="34" charset="0"/>
              </a:rPr>
              <a:t>recognition</a:t>
            </a:r>
            <a:r>
              <a:rPr lang="en-GB" sz="1600" dirty="0">
                <a:solidFill>
                  <a:srgbClr val="000000"/>
                </a:solidFill>
                <a:latin typeface="Arial" panose="020B0604020202020204" pitchFamily="34" charset="0"/>
              </a:rPr>
              <a:t> </a:t>
            </a:r>
            <a:r>
              <a:rPr lang="en-GB" sz="1600" b="1" dirty="0">
                <a:solidFill>
                  <a:srgbClr val="000000"/>
                </a:solidFill>
                <a:latin typeface="Arial" panose="020B0604020202020204" pitchFamily="34" charset="0"/>
              </a:rPr>
              <a:t>of prior learning</a:t>
            </a:r>
            <a:r>
              <a:rPr lang="en-GB" sz="1600" dirty="0">
                <a:solidFill>
                  <a:srgbClr val="000000"/>
                </a:solidFill>
                <a:latin typeface="Arial" panose="020B0604020202020204" pitchFamily="34" charset="0"/>
              </a:rPr>
              <a:t>; and</a:t>
            </a:r>
            <a:endParaRPr lang="en-GB" sz="1600" b="0" i="0" dirty="0">
              <a:solidFill>
                <a:srgbClr val="000000"/>
              </a:solidFill>
              <a:effectLst/>
              <a:latin typeface="Arial" panose="020B0604020202020204" pitchFamily="34" charset="0"/>
            </a:endParaRPr>
          </a:p>
          <a:p>
            <a:pPr marL="620168" indent="-380990">
              <a:buFont typeface="Arial" panose="020B0604020202020204" pitchFamily="34" charset="0"/>
              <a:buChar char="•"/>
            </a:pPr>
            <a:r>
              <a:rPr lang="en-GB" sz="1600" dirty="0">
                <a:solidFill>
                  <a:srgbClr val="000000"/>
                </a:solidFill>
                <a:latin typeface="Arial" panose="020B0604020202020204" pitchFamily="34" charset="0"/>
              </a:rPr>
              <a:t>meets the standards required by relevant </a:t>
            </a:r>
            <a:r>
              <a:rPr lang="en-GB" sz="1600" b="1" dirty="0">
                <a:solidFill>
                  <a:srgbClr val="000000"/>
                </a:solidFill>
                <a:latin typeface="Arial" panose="020B0604020202020204" pitchFamily="34" charset="0"/>
              </a:rPr>
              <a:t>quality assurance</a:t>
            </a:r>
            <a:endParaRPr lang="en-GB" sz="1600" b="1" i="0" dirty="0">
              <a:solidFill>
                <a:srgbClr val="000000"/>
              </a:solidFill>
              <a:effectLst/>
              <a:latin typeface="Arial" panose="020B0604020202020204" pitchFamily="34" charset="0"/>
            </a:endParaRPr>
          </a:p>
          <a:p>
            <a:endParaRPr lang="en-GB" dirty="0"/>
          </a:p>
        </p:txBody>
      </p:sp>
      <p:sp>
        <p:nvSpPr>
          <p:cNvPr id="2" name="Title 1">
            <a:extLst>
              <a:ext uri="{FF2B5EF4-FFF2-40B4-BE49-F238E27FC236}">
                <a16:creationId xmlns:a16="http://schemas.microsoft.com/office/drawing/2014/main" id="{C7A2BB0B-2779-F8A6-DB23-F910C30FEBD9}"/>
              </a:ext>
            </a:extLst>
          </p:cNvPr>
          <p:cNvSpPr>
            <a:spLocks noGrp="1"/>
          </p:cNvSpPr>
          <p:nvPr>
            <p:ph type="title"/>
          </p:nvPr>
        </p:nvSpPr>
        <p:spPr>
          <a:xfrm>
            <a:off x="486834" y="213416"/>
            <a:ext cx="11218333" cy="736609"/>
          </a:xfrm>
        </p:spPr>
        <p:txBody>
          <a:bodyPr>
            <a:normAutofit/>
          </a:bodyPr>
          <a:lstStyle/>
          <a:p>
            <a:pPr>
              <a:lnSpc>
                <a:spcPct val="120000"/>
              </a:lnSpc>
              <a:spcAft>
                <a:spcPts val="1333"/>
              </a:spcAft>
            </a:pPr>
            <a:r>
              <a:rPr lang="en-GB" sz="2800" dirty="0">
                <a:latin typeface="Calibri" panose="020F0502020204030204" pitchFamily="34" charset="0"/>
                <a:cs typeface="Arial" panose="020B0604020202020204" pitchFamily="34" charset="0"/>
              </a:rPr>
              <a:t>Defining Micro-credentials</a:t>
            </a:r>
          </a:p>
        </p:txBody>
      </p:sp>
      <p:sp>
        <p:nvSpPr>
          <p:cNvPr id="6" name="Footer Placeholder 5">
            <a:extLst>
              <a:ext uri="{FF2B5EF4-FFF2-40B4-BE49-F238E27FC236}">
                <a16:creationId xmlns:a16="http://schemas.microsoft.com/office/drawing/2014/main" id="{BDE9E241-2C93-239D-DFDB-2038752A3408}"/>
              </a:ext>
            </a:extLst>
          </p:cNvPr>
          <p:cNvSpPr>
            <a:spLocks noGrp="1"/>
          </p:cNvSpPr>
          <p:nvPr>
            <p:ph type="ftr" sz="quarter" idx="14"/>
          </p:nvPr>
        </p:nvSpPr>
        <p:spPr>
          <a:xfrm>
            <a:off x="6700127" y="6373451"/>
            <a:ext cx="5257801" cy="177145"/>
          </a:xfrm>
        </p:spPr>
        <p:txBody>
          <a:bodyPr>
            <a:noAutofit/>
          </a:bodyPr>
          <a:lstStyle/>
          <a:p>
            <a:pPr lvl="0" defTabSz="1219170" rtl="0"/>
            <a:r>
              <a:rPr lang="en-GB" sz="800" dirty="0"/>
              <a:t>Source: Council Recommendation on a European approach to micro-credentials for lifelong learning mobility (2022)</a:t>
            </a:r>
            <a:endParaRPr kumimoji="0" lang="en-GB" sz="800" b="0" i="0" u="none" strike="noStrike" kern="1200" cap="none" spc="0" normalizeH="0" baseline="0" noProof="0" dirty="0">
              <a:ln>
                <a:noFill/>
              </a:ln>
              <a:solidFill>
                <a:srgbClr val="455560"/>
              </a:solidFill>
              <a:effectLst/>
              <a:uLnTx/>
              <a:uFillTx/>
              <a:latin typeface="Arial"/>
              <a:ea typeface="+mn-ea"/>
              <a:cs typeface="+mn-cs"/>
            </a:endParaRPr>
          </a:p>
        </p:txBody>
      </p:sp>
      <p:sp>
        <p:nvSpPr>
          <p:cNvPr id="7" name="Text Placeholder 6">
            <a:extLst>
              <a:ext uri="{FF2B5EF4-FFF2-40B4-BE49-F238E27FC236}">
                <a16:creationId xmlns:a16="http://schemas.microsoft.com/office/drawing/2014/main" id="{64ED0A85-A44E-3CAE-786D-96EE24D92D7B}"/>
              </a:ext>
            </a:extLst>
          </p:cNvPr>
          <p:cNvSpPr>
            <a:spLocks noGrp="1"/>
          </p:cNvSpPr>
          <p:nvPr>
            <p:ph type="body" sz="quarter" idx="12"/>
          </p:nvPr>
        </p:nvSpPr>
        <p:spPr>
          <a:xfrm>
            <a:off x="7584149" y="484549"/>
            <a:ext cx="5323200" cy="4032251"/>
          </a:xfrm>
        </p:spPr>
        <p:txBody>
          <a:bodyPr/>
          <a:lstStyle/>
          <a:p>
            <a:r>
              <a:rPr lang="en-GB" dirty="0"/>
              <a:t> </a:t>
            </a:r>
          </a:p>
        </p:txBody>
      </p:sp>
      <p:sp>
        <p:nvSpPr>
          <p:cNvPr id="9" name="Text Placeholder 2">
            <a:extLst>
              <a:ext uri="{FF2B5EF4-FFF2-40B4-BE49-F238E27FC236}">
                <a16:creationId xmlns:a16="http://schemas.microsoft.com/office/drawing/2014/main" id="{61928568-B1F8-6049-7A8B-5DDE69218336}"/>
              </a:ext>
            </a:extLst>
          </p:cNvPr>
          <p:cNvSpPr txBox="1">
            <a:spLocks/>
          </p:cNvSpPr>
          <p:nvPr/>
        </p:nvSpPr>
        <p:spPr>
          <a:xfrm>
            <a:off x="6756292" y="2874578"/>
            <a:ext cx="5145473" cy="3356025"/>
          </a:xfrm>
          <a:prstGeom prst="rect">
            <a:avLst/>
          </a:prstGeom>
        </p:spPr>
        <p:txBody>
          <a:bodyPr vert="horz" lIns="0" tIns="0" rIns="0" bIns="0" rtlCol="0">
            <a:normAutofit fontScale="77500" lnSpcReduction="20000"/>
          </a:bodyPr>
          <a:lstStyle>
            <a:lvl1pPr marL="0" indent="0" algn="l" defTabSz="914400" rtl="0" eaLnBrk="1" latinLnBrk="0" hangingPunct="1">
              <a:lnSpc>
                <a:spcPct val="100000"/>
              </a:lnSpc>
              <a:spcBef>
                <a:spcPts val="384"/>
              </a:spcBef>
              <a:spcAft>
                <a:spcPts val="600"/>
              </a:spcAft>
              <a:buFont typeface="Arial" panose="020B0604020202020204" pitchFamily="34" charset="0"/>
              <a:buNone/>
              <a:defRPr sz="1600" b="0" kern="1200" cap="none" baseline="0">
                <a:solidFill>
                  <a:schemeClr val="tx2"/>
                </a:solidFill>
                <a:latin typeface="+mn-lt"/>
                <a:ea typeface="+mn-ea"/>
                <a:cs typeface="+mn-cs"/>
              </a:defRPr>
            </a:lvl1pPr>
            <a:lvl2pPr marL="17780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600" kern="1200" dirty="0" smtClean="0">
                <a:solidFill>
                  <a:schemeClr val="tx2"/>
                </a:solidFill>
                <a:latin typeface="+mn-lt"/>
                <a:ea typeface="+mn-ea"/>
                <a:cs typeface="+mn-cs"/>
              </a:defRPr>
            </a:lvl2pPr>
            <a:lvl3pPr marL="361950" indent="-18415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400" kern="1200" dirty="0" smtClean="0">
                <a:solidFill>
                  <a:schemeClr val="tx2"/>
                </a:solidFill>
                <a:latin typeface="+mn-lt"/>
                <a:ea typeface="+mn-ea"/>
                <a:cs typeface="+mn-cs"/>
              </a:defRPr>
            </a:lvl3pPr>
            <a:lvl4pPr marL="53975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200" kern="1200" dirty="0" smtClean="0">
                <a:solidFill>
                  <a:schemeClr val="tx2"/>
                </a:solidFill>
                <a:latin typeface="+mn-lt"/>
                <a:ea typeface="+mn-ea"/>
                <a:cs typeface="+mn-cs"/>
              </a:defRPr>
            </a:lvl4pPr>
            <a:lvl5pPr marL="71755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GB" sz="1100" kern="1200" dirty="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2764" marR="0" lvl="0" indent="-122764" algn="ctr" defTabSz="1219170" rtl="0" eaLnBrk="1" fontAlgn="auto" latinLnBrk="0" hangingPunct="1">
              <a:lnSpc>
                <a:spcPct val="100000"/>
              </a:lnSpc>
              <a:spcBef>
                <a:spcPts val="512"/>
              </a:spcBef>
              <a:spcAft>
                <a:spcPts val="800"/>
              </a:spcAft>
              <a:buClrTx/>
              <a:buSzTx/>
              <a:buFont typeface="Arial" panose="020B0604020202020204" pitchFamily="34" charset="0"/>
              <a:buNone/>
              <a:tabLst/>
              <a:defRPr/>
            </a:pPr>
            <a:endParaRPr kumimoji="0" lang="en-GB" sz="1600" b="1" i="0" u="none" strike="noStrike" kern="1200" cap="none" spc="0" normalizeH="0" baseline="0" noProof="0" dirty="0">
              <a:ln>
                <a:noFill/>
              </a:ln>
              <a:solidFill>
                <a:srgbClr val="455560"/>
              </a:solidFill>
              <a:effectLst/>
              <a:uLnTx/>
              <a:uFillTx/>
              <a:latin typeface="Arial"/>
              <a:ea typeface="+mn-ea"/>
              <a:cs typeface="+mn-cs"/>
            </a:endParaRPr>
          </a:p>
          <a:p>
            <a:pPr marL="122764" lvl="0" indent="-122764" algn="ctr" defTabSz="1219170">
              <a:spcBef>
                <a:spcPts val="512"/>
              </a:spcBef>
              <a:spcAft>
                <a:spcPts val="800"/>
              </a:spcAft>
              <a:defRPr/>
            </a:pPr>
            <a:r>
              <a:rPr lang="en-GB" b="1" dirty="0"/>
              <a:t>ACQF Policy document </a:t>
            </a:r>
            <a:r>
              <a:rPr kumimoji="0" lang="en-GB" sz="1600" b="1" i="0" u="none" strike="noStrike" kern="1200" cap="none" spc="0" normalizeH="0" baseline="0" noProof="0" dirty="0">
                <a:ln>
                  <a:noFill/>
                </a:ln>
                <a:solidFill>
                  <a:srgbClr val="455560"/>
                </a:solidFill>
                <a:effectLst/>
                <a:uLnTx/>
                <a:uFillTx/>
                <a:latin typeface="Arial"/>
                <a:ea typeface="+mn-ea"/>
                <a:cs typeface="+mn-cs"/>
              </a:rPr>
              <a:t>(2022)</a:t>
            </a:r>
            <a:endParaRPr kumimoji="0" lang="en-US" sz="2133" b="0" i="1" u="none" strike="noStrike" kern="1200" cap="none" spc="0" normalizeH="0" baseline="0" noProof="0" dirty="0">
              <a:ln>
                <a:noFill/>
              </a:ln>
              <a:solidFill>
                <a:srgbClr val="0092BB"/>
              </a:solidFill>
              <a:effectLst/>
              <a:uLnTx/>
              <a:uFillTx/>
              <a:latin typeface="Helvetica Neue"/>
              <a:ea typeface="+mn-ea"/>
              <a:cs typeface="+mn-cs"/>
              <a:sym typeface="Arial"/>
            </a:endParaRPr>
          </a:p>
          <a:p>
            <a:pPr marL="122764" marR="0" lvl="0" indent="-122764" algn="just" defTabSz="1219170" rtl="0" eaLnBrk="1" fontAlgn="auto" latinLnBrk="0" hangingPunct="1">
              <a:lnSpc>
                <a:spcPct val="100000"/>
              </a:lnSpc>
              <a:spcBef>
                <a:spcPts val="512"/>
              </a:spcBef>
              <a:spcAft>
                <a:spcPts val="80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0092BB"/>
                </a:solidFill>
                <a:effectLst/>
                <a:uLnTx/>
                <a:uFillTx/>
                <a:latin typeface="Helvetica Neue"/>
                <a:ea typeface="+mn-ea"/>
                <a:cs typeface="+mn-cs"/>
                <a:sym typeface="Arial"/>
                <a:hlinkClick r:id="rId3">
                  <a:extLst>
                    <a:ext uri="{A12FA001-AC4F-418D-AE19-62706E023703}">
                      <ahyp:hlinkClr xmlns:ahyp="http://schemas.microsoft.com/office/drawing/2018/hyperlinkcolor" xmlns="" val="tx"/>
                    </a:ext>
                  </a:extLst>
                </a:hlinkClick>
              </a:rPr>
              <a:t>Micro-credential</a:t>
            </a:r>
            <a:r>
              <a:rPr kumimoji="0" lang="en-US" sz="1600" b="0" i="0" u="none" strike="noStrike" kern="1200" cap="none" spc="0" normalizeH="0" baseline="0" noProof="0" dirty="0">
                <a:ln>
                  <a:noFill/>
                </a:ln>
                <a:solidFill>
                  <a:srgbClr val="333333"/>
                </a:solidFill>
                <a:effectLst/>
                <a:uLnTx/>
                <a:uFillTx/>
                <a:latin typeface="Helvetica Neue"/>
                <a:ea typeface="+mn-ea"/>
                <a:cs typeface="+mn-cs"/>
                <a:sym typeface="Arial"/>
              </a:rPr>
              <a:t> means </a:t>
            </a:r>
            <a:r>
              <a:rPr kumimoji="0" lang="en-US" sz="1600" b="1" i="0" u="none" strike="noStrike" kern="1200" cap="none" spc="0" normalizeH="0" baseline="0" noProof="0" dirty="0">
                <a:ln>
                  <a:noFill/>
                </a:ln>
                <a:solidFill>
                  <a:srgbClr val="333333"/>
                </a:solidFill>
                <a:effectLst/>
                <a:uLnTx/>
                <a:uFillTx/>
                <a:latin typeface="Helvetica Neue"/>
                <a:ea typeface="+mn-ea"/>
                <a:cs typeface="+mn-cs"/>
                <a:sym typeface="Arial"/>
              </a:rPr>
              <a:t>the record of the learning outcomes </a:t>
            </a:r>
            <a:r>
              <a:rPr kumimoji="0" lang="en-US" sz="1600" b="0" i="0" u="none" strike="noStrike" kern="1200" cap="none" spc="0" normalizeH="0" baseline="0" noProof="0" dirty="0">
                <a:ln>
                  <a:noFill/>
                </a:ln>
                <a:solidFill>
                  <a:srgbClr val="333333"/>
                </a:solidFill>
                <a:effectLst/>
                <a:uLnTx/>
                <a:uFillTx/>
                <a:latin typeface="Helvetica Neue"/>
                <a:ea typeface="+mn-ea"/>
                <a:cs typeface="+mn-cs"/>
                <a:sym typeface="Arial"/>
              </a:rPr>
              <a:t>that a learner has acquired following a </a:t>
            </a:r>
            <a:r>
              <a:rPr kumimoji="0" lang="en-US" sz="1600" b="1" i="1" u="none" strike="noStrike" kern="1200" cap="none" spc="0" normalizeH="0" baseline="0" noProof="0" dirty="0">
                <a:ln>
                  <a:noFill/>
                </a:ln>
                <a:solidFill>
                  <a:srgbClr val="333333"/>
                </a:solidFill>
                <a:effectLst/>
                <a:uLnTx/>
                <a:uFillTx/>
                <a:latin typeface="Helvetica Neue"/>
                <a:ea typeface="+mn-ea"/>
                <a:cs typeface="+mn-cs"/>
                <a:sym typeface="Arial"/>
              </a:rPr>
              <a:t>small volume of learning</a:t>
            </a:r>
            <a:r>
              <a:rPr kumimoji="0" lang="en-US" sz="1600" b="0" i="0" u="none" strike="noStrike" kern="1200" cap="none" spc="0" normalizeH="0" baseline="0" noProof="0" dirty="0">
                <a:ln>
                  <a:noFill/>
                </a:ln>
                <a:solidFill>
                  <a:srgbClr val="333333"/>
                </a:solidFill>
                <a:effectLst/>
                <a:uLnTx/>
                <a:uFillTx/>
                <a:latin typeface="Helvetica Neue"/>
                <a:ea typeface="+mn-ea"/>
                <a:cs typeface="+mn-cs"/>
                <a:sym typeface="Arial"/>
              </a:rPr>
              <a:t>:</a:t>
            </a:r>
          </a:p>
          <a:p>
            <a:pPr marL="380990" marR="0" lvl="0" indent="-258227" algn="just" defTabSz="1219170" rtl="0" eaLnBrk="1" fontAlgn="auto" latinLnBrk="0" hangingPunct="1">
              <a:lnSpc>
                <a:spcPct val="100000"/>
              </a:lnSpc>
              <a:spcBef>
                <a:spcPts val="512"/>
              </a:spcBef>
              <a:spcAft>
                <a:spcPts val="80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92BB"/>
                </a:solidFill>
                <a:effectLst/>
                <a:uLnTx/>
                <a:uFillTx/>
                <a:latin typeface="Helvetica Neue"/>
                <a:ea typeface="+mn-ea"/>
                <a:cs typeface="+mn-cs"/>
                <a:sym typeface="Arial"/>
              </a:rPr>
              <a:t>Assessment: </a:t>
            </a:r>
            <a:r>
              <a:rPr kumimoji="0" lang="en-GB" sz="1600" b="0" i="0" u="none" strike="noStrike" kern="1200" cap="none" spc="0" normalizeH="0" baseline="0" noProof="0" dirty="0">
                <a:ln>
                  <a:noFill/>
                </a:ln>
                <a:solidFill>
                  <a:srgbClr val="333333"/>
                </a:solidFill>
                <a:effectLst/>
                <a:uLnTx/>
                <a:uFillTx/>
                <a:latin typeface="Helvetica Neue"/>
                <a:ea typeface="+mn-ea"/>
                <a:cs typeface="+mn-cs"/>
                <a:sym typeface="Arial"/>
              </a:rPr>
              <a:t>These </a:t>
            </a:r>
            <a:r>
              <a:rPr kumimoji="0" lang="en-GB" sz="1600" b="1" i="0" u="none" strike="noStrike" kern="1200" cap="none" spc="0" normalizeH="0" baseline="0" noProof="0" dirty="0">
                <a:ln>
                  <a:noFill/>
                </a:ln>
                <a:solidFill>
                  <a:srgbClr val="333333"/>
                </a:solidFill>
                <a:effectLst/>
                <a:uLnTx/>
                <a:uFillTx/>
                <a:latin typeface="Helvetica Neue"/>
                <a:ea typeface="+mn-ea"/>
                <a:cs typeface="+mn-cs"/>
                <a:sym typeface="Arial"/>
              </a:rPr>
              <a:t>learning outcomes </a:t>
            </a:r>
            <a:r>
              <a:rPr kumimoji="0" lang="en-GB" sz="1600" b="0" i="0" u="none" strike="noStrike" kern="1200" cap="none" spc="0" normalizeH="0" baseline="0" noProof="0" dirty="0">
                <a:ln>
                  <a:noFill/>
                </a:ln>
                <a:solidFill>
                  <a:srgbClr val="333333"/>
                </a:solidFill>
                <a:effectLst/>
                <a:uLnTx/>
                <a:uFillTx/>
                <a:latin typeface="Helvetica Neue"/>
                <a:ea typeface="+mn-ea"/>
                <a:cs typeface="+mn-cs"/>
                <a:sym typeface="Arial"/>
              </a:rPr>
              <a:t>will have been assessed against transparent and </a:t>
            </a:r>
            <a:r>
              <a:rPr kumimoji="0" lang="en-GB" sz="1600" b="1" i="0" u="none" strike="noStrike" kern="1200" cap="none" spc="0" normalizeH="0" baseline="0" noProof="0" dirty="0">
                <a:ln>
                  <a:noFill/>
                </a:ln>
                <a:solidFill>
                  <a:srgbClr val="333333"/>
                </a:solidFill>
                <a:effectLst/>
                <a:uLnTx/>
                <a:uFillTx/>
                <a:latin typeface="Helvetica Neue"/>
                <a:ea typeface="+mn-ea"/>
                <a:cs typeface="+mn-cs"/>
                <a:sym typeface="Arial"/>
              </a:rPr>
              <a:t>clearly defined criteria</a:t>
            </a:r>
          </a:p>
          <a:p>
            <a:pPr marL="380990" marR="0" lvl="0" indent="-258227" algn="just" defTabSz="1219170" rtl="0" eaLnBrk="1" fontAlgn="auto" latinLnBrk="0" hangingPunct="1">
              <a:lnSpc>
                <a:spcPct val="100000"/>
              </a:lnSpc>
              <a:spcBef>
                <a:spcPts val="512"/>
              </a:spcBef>
              <a:spcAft>
                <a:spcPts val="80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92BB"/>
                </a:solidFill>
                <a:effectLst/>
                <a:uLnTx/>
                <a:uFillTx/>
                <a:latin typeface="Helvetica Neue"/>
                <a:ea typeface="+mn-ea"/>
                <a:cs typeface="+mn-cs"/>
                <a:sym typeface="Arial"/>
              </a:rPr>
              <a:t>Skill or competency focused: </a:t>
            </a:r>
            <a:r>
              <a:rPr kumimoji="0" lang="en-GB" sz="1600" b="0" i="0" u="none" strike="noStrike" kern="1200" cap="none" spc="0" normalizeH="0" baseline="0" noProof="0" dirty="0">
                <a:ln>
                  <a:noFill/>
                </a:ln>
                <a:solidFill>
                  <a:srgbClr val="333333"/>
                </a:solidFill>
                <a:effectLst/>
                <a:uLnTx/>
                <a:uFillTx/>
                <a:latin typeface="Helvetica Neue"/>
                <a:ea typeface="+mn-ea"/>
                <a:cs typeface="+mn-cs"/>
                <a:sym typeface="Arial"/>
              </a:rPr>
              <a:t>Learning experiences leading to micro-credentials </a:t>
            </a:r>
            <a:r>
              <a:rPr kumimoji="0" lang="en-US" sz="1600" b="0" i="0" u="none" strike="noStrike" kern="1200" cap="none" spc="0" normalizeH="0" baseline="0" noProof="0" dirty="0">
                <a:ln>
                  <a:noFill/>
                </a:ln>
                <a:solidFill>
                  <a:srgbClr val="333333"/>
                </a:solidFill>
                <a:effectLst/>
                <a:uLnTx/>
                <a:uFillTx/>
                <a:latin typeface="Helvetica Neue"/>
                <a:ea typeface="+mn-ea"/>
                <a:cs typeface="+mn-cs"/>
                <a:sym typeface="Arial"/>
              </a:rPr>
              <a:t>are designed to provide the learner with specific knowledge, skills and competences</a:t>
            </a:r>
            <a:endParaRPr kumimoji="0" lang="en-GB" sz="1600" b="0" i="0" u="none" strike="noStrike" kern="1200" cap="none" spc="0" normalizeH="0" baseline="0" noProof="0" dirty="0">
              <a:ln>
                <a:noFill/>
              </a:ln>
              <a:solidFill>
                <a:srgbClr val="333333"/>
              </a:solidFill>
              <a:effectLst/>
              <a:uLnTx/>
              <a:uFillTx/>
              <a:latin typeface="Helvetica Neue"/>
              <a:ea typeface="+mn-ea"/>
              <a:cs typeface="+mn-cs"/>
              <a:sym typeface="Arial"/>
            </a:endParaRPr>
          </a:p>
          <a:p>
            <a:pPr marL="380990" marR="0" lvl="0" indent="-258227" algn="just" defTabSz="1219170" rtl="0" eaLnBrk="1" fontAlgn="auto" latinLnBrk="0" hangingPunct="1">
              <a:lnSpc>
                <a:spcPct val="100000"/>
              </a:lnSpc>
              <a:spcBef>
                <a:spcPts val="512"/>
              </a:spcBef>
              <a:spcAft>
                <a:spcPts val="8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92BB"/>
                </a:solidFill>
                <a:effectLst/>
                <a:uLnTx/>
                <a:uFillTx/>
                <a:latin typeface="Helvetica Neue"/>
                <a:ea typeface="+mn-ea"/>
                <a:cs typeface="+mn-cs"/>
                <a:sym typeface="Arial"/>
              </a:rPr>
              <a:t>Relevant:</a:t>
            </a:r>
            <a:r>
              <a:rPr kumimoji="0" lang="en-US" sz="1600" b="1" i="0" u="none" strike="noStrike" kern="1200" cap="none" spc="0" normalizeH="0" baseline="0" noProof="0" dirty="0">
                <a:ln>
                  <a:noFill/>
                </a:ln>
                <a:solidFill>
                  <a:srgbClr val="FF0000"/>
                </a:solidFill>
                <a:effectLst/>
                <a:uLnTx/>
                <a:uFillTx/>
                <a:latin typeface="Helvetica Neue"/>
                <a:ea typeface="+mn-ea"/>
                <a:cs typeface="+mn-cs"/>
                <a:sym typeface="Arial"/>
              </a:rPr>
              <a:t> </a:t>
            </a:r>
            <a:r>
              <a:rPr kumimoji="0" lang="en-US" sz="1600" b="0" i="0" u="none" strike="noStrike" kern="1200" cap="none" spc="0" normalizeH="0" baseline="0" noProof="0" dirty="0">
                <a:ln>
                  <a:noFill/>
                </a:ln>
                <a:solidFill>
                  <a:srgbClr val="333333"/>
                </a:solidFill>
                <a:effectLst/>
                <a:uLnTx/>
                <a:uFillTx/>
                <a:latin typeface="Helvetica Neue"/>
                <a:ea typeface="+mn-ea"/>
                <a:cs typeface="+mn-cs"/>
                <a:sym typeface="Arial"/>
              </a:rPr>
              <a:t>that respond to societal, personal, cultural or labour market needs</a:t>
            </a:r>
          </a:p>
          <a:p>
            <a:pPr marL="380990" marR="0" lvl="0" indent="-258227" algn="just" defTabSz="1219170" rtl="0" eaLnBrk="1" fontAlgn="auto" latinLnBrk="0" hangingPunct="1">
              <a:lnSpc>
                <a:spcPct val="100000"/>
              </a:lnSpc>
              <a:spcBef>
                <a:spcPts val="512"/>
              </a:spcBef>
              <a:spcAft>
                <a:spcPts val="80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92BB"/>
                </a:solidFill>
                <a:effectLst/>
                <a:uLnTx/>
                <a:uFillTx/>
                <a:latin typeface="Helvetica Neue"/>
                <a:ea typeface="+mn-ea"/>
                <a:cs typeface="+mn-cs"/>
                <a:sym typeface="Arial"/>
              </a:rPr>
              <a:t>Stackable:</a:t>
            </a:r>
            <a:r>
              <a:rPr kumimoji="0" lang="en-GB" sz="1600" b="0" i="0" u="none" strike="noStrike" kern="1200" cap="none" spc="0" normalizeH="0" baseline="0" noProof="0" dirty="0">
                <a:ln>
                  <a:noFill/>
                </a:ln>
                <a:solidFill>
                  <a:srgbClr val="0092BB"/>
                </a:solidFill>
                <a:effectLst/>
                <a:uLnTx/>
                <a:uFillTx/>
                <a:latin typeface="Helvetica Neue"/>
                <a:ea typeface="+mn-ea"/>
                <a:cs typeface="+mn-cs"/>
                <a:sym typeface="Arial"/>
              </a:rPr>
              <a:t> </a:t>
            </a:r>
            <a:r>
              <a:rPr kumimoji="0" lang="en-US" sz="1600" b="0" i="0" u="none" strike="noStrike" kern="1200" cap="none" spc="0" normalizeH="0" baseline="0" noProof="0" dirty="0">
                <a:ln>
                  <a:noFill/>
                </a:ln>
                <a:solidFill>
                  <a:srgbClr val="333333"/>
                </a:solidFill>
                <a:effectLst/>
                <a:uLnTx/>
                <a:uFillTx/>
                <a:latin typeface="Helvetica Neue"/>
                <a:ea typeface="+mn-ea"/>
                <a:cs typeface="+mn-cs"/>
                <a:sym typeface="Arial"/>
              </a:rPr>
              <a:t>They may be stand-alone or combined into larger credentials</a:t>
            </a:r>
            <a:endParaRPr kumimoji="0" lang="en-GB" sz="1600" b="0" i="0" u="none" strike="noStrike" kern="1200" cap="none" spc="0" normalizeH="0" baseline="0" noProof="0" dirty="0">
              <a:ln>
                <a:noFill/>
              </a:ln>
              <a:solidFill>
                <a:srgbClr val="333333"/>
              </a:solidFill>
              <a:effectLst/>
              <a:uLnTx/>
              <a:uFillTx/>
              <a:latin typeface="Helvetica Neue"/>
              <a:ea typeface="+mn-ea"/>
              <a:cs typeface="+mn-cs"/>
              <a:sym typeface="Arial"/>
            </a:endParaRPr>
          </a:p>
          <a:p>
            <a:pPr marL="380990" marR="0" lvl="0" indent="-258227" algn="just" defTabSz="1219170" rtl="0" eaLnBrk="1" fontAlgn="auto" latinLnBrk="0" hangingPunct="1">
              <a:lnSpc>
                <a:spcPct val="100000"/>
              </a:lnSpc>
              <a:spcBef>
                <a:spcPts val="512"/>
              </a:spcBef>
              <a:spcAft>
                <a:spcPts val="80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92BB"/>
                </a:solidFill>
                <a:effectLst/>
                <a:uLnTx/>
                <a:uFillTx/>
                <a:latin typeface="Helvetica Neue"/>
                <a:ea typeface="+mn-ea"/>
                <a:cs typeface="+mn-cs"/>
                <a:sym typeface="Arial"/>
              </a:rPr>
              <a:t>Quality:</a:t>
            </a:r>
            <a:r>
              <a:rPr kumimoji="0" lang="en-GB" sz="1600" b="1" i="0" u="none" strike="noStrike" kern="1200" cap="none" spc="0" normalizeH="0" baseline="0" noProof="0" dirty="0">
                <a:ln>
                  <a:noFill/>
                </a:ln>
                <a:solidFill>
                  <a:srgbClr val="FF0000"/>
                </a:solidFill>
                <a:effectLst/>
                <a:uLnTx/>
                <a:uFillTx/>
                <a:latin typeface="Helvetica Neue"/>
                <a:ea typeface="+mn-ea"/>
                <a:cs typeface="+mn-cs"/>
                <a:sym typeface="Arial"/>
              </a:rPr>
              <a:t> </a:t>
            </a:r>
            <a:r>
              <a:rPr kumimoji="0" lang="en-US" sz="1600" b="0" i="0" u="none" strike="noStrike" kern="1200" cap="none" spc="0" normalizeH="0" baseline="0" noProof="0" dirty="0">
                <a:ln>
                  <a:noFill/>
                </a:ln>
                <a:solidFill>
                  <a:srgbClr val="333333"/>
                </a:solidFill>
                <a:effectLst/>
                <a:uLnTx/>
                <a:uFillTx/>
                <a:latin typeface="Helvetica Neue"/>
                <a:ea typeface="+mn-ea"/>
                <a:cs typeface="+mn-cs"/>
                <a:sym typeface="Arial"/>
              </a:rPr>
              <a:t>They are underpinned by quality assurance following agreed standards in the relevant sector or area of activity</a:t>
            </a:r>
          </a:p>
        </p:txBody>
      </p:sp>
      <p:sp>
        <p:nvSpPr>
          <p:cNvPr id="10" name="Rectangle 9">
            <a:extLst>
              <a:ext uri="{FF2B5EF4-FFF2-40B4-BE49-F238E27FC236}">
                <a16:creationId xmlns:a16="http://schemas.microsoft.com/office/drawing/2014/main" id="{02273B53-440A-FFBB-3306-23B49134339D}"/>
              </a:ext>
            </a:extLst>
          </p:cNvPr>
          <p:cNvSpPr/>
          <p:nvPr/>
        </p:nvSpPr>
        <p:spPr>
          <a:xfrm>
            <a:off x="6566138" y="2971800"/>
            <a:ext cx="5525780" cy="3652156"/>
          </a:xfrm>
          <a:prstGeom prst="rect">
            <a:avLst/>
          </a:prstGeom>
          <a:noFill/>
          <a:ln>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uk-UA" sz="2400" b="0" i="0" u="none" strike="noStrike" kern="1200" cap="none" spc="0" normalizeH="0" baseline="0" noProof="0">
              <a:ln>
                <a:noFill/>
              </a:ln>
              <a:solidFill>
                <a:prstClr val="black"/>
              </a:solidFill>
              <a:effectLst/>
              <a:uLnTx/>
              <a:uFillTx/>
              <a:latin typeface="Arial"/>
              <a:ea typeface="+mn-ea"/>
              <a:cs typeface="+mn-cs"/>
              <a:sym typeface="Arial"/>
            </a:endParaRPr>
          </a:p>
        </p:txBody>
      </p:sp>
    </p:spTree>
    <p:extLst>
      <p:ext uri="{BB962C8B-B14F-4D97-AF65-F5344CB8AC3E}">
        <p14:creationId xmlns:p14="http://schemas.microsoft.com/office/powerpoint/2010/main" val="151328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1828800" y="228600"/>
            <a:ext cx="10134600" cy="635559"/>
          </a:xfrm>
          <a:prstGeom prst="rect">
            <a:avLst/>
          </a:prstGeom>
          <a:solidFill>
            <a:schemeClr val="bg1"/>
          </a:solidFill>
          <a:ln w="6350">
            <a:solidFill>
              <a:schemeClr val="bg1"/>
            </a:solidFill>
          </a:ln>
        </p:spPr>
        <p:txBody>
          <a:bodyPr vert="horz" wrap="square" lIns="0" tIns="0" rIns="0" bIns="0" rtlCol="0">
            <a:spAutoFit/>
          </a:bodyPr>
          <a:lstStyle/>
          <a:p>
            <a:pPr marL="85090">
              <a:lnSpc>
                <a:spcPts val="5165"/>
              </a:lnSpc>
            </a:pPr>
            <a:r>
              <a:rPr lang="en-GB" sz="4000" dirty="0">
                <a:solidFill>
                  <a:srgbClr val="00B050"/>
                </a:solidFill>
                <a:latin typeface="Calibri"/>
                <a:cs typeface="Calibri"/>
              </a:rPr>
              <a:t> </a:t>
            </a:r>
            <a:endParaRPr sz="4000" dirty="0">
              <a:solidFill>
                <a:srgbClr val="00B050"/>
              </a:solidFill>
              <a:latin typeface="Calibri"/>
              <a:cs typeface="Calibri"/>
            </a:endParaRPr>
          </a:p>
        </p:txBody>
      </p:sp>
      <p:pic>
        <p:nvPicPr>
          <p:cNvPr id="3" name="Picture 2"/>
          <p:cNvPicPr>
            <a:picLocks noChangeAspect="1"/>
          </p:cNvPicPr>
          <p:nvPr/>
        </p:nvPicPr>
        <p:blipFill>
          <a:blip r:embed="rId2"/>
          <a:stretch>
            <a:fillRect/>
          </a:stretch>
        </p:blipFill>
        <p:spPr>
          <a:xfrm>
            <a:off x="9220200" y="228600"/>
            <a:ext cx="3129590" cy="2882621"/>
          </a:xfrm>
          <a:prstGeom prst="rect">
            <a:avLst/>
          </a:prstGeom>
        </p:spPr>
      </p:pic>
      <p:sp>
        <p:nvSpPr>
          <p:cNvPr id="2" name="object 2"/>
          <p:cNvSpPr/>
          <p:nvPr/>
        </p:nvSpPr>
        <p:spPr>
          <a:xfrm>
            <a:off x="0" y="6772275"/>
            <a:ext cx="12192000" cy="85725"/>
          </a:xfrm>
          <a:custGeom>
            <a:avLst/>
            <a:gdLst/>
            <a:ahLst/>
            <a:cxnLst/>
            <a:rect l="l" t="t" r="r" b="b"/>
            <a:pathLst>
              <a:path w="12192000" h="85725">
                <a:moveTo>
                  <a:pt x="12192000" y="0"/>
                </a:moveTo>
                <a:lnTo>
                  <a:pt x="0" y="0"/>
                </a:lnTo>
                <a:lnTo>
                  <a:pt x="0" y="85725"/>
                </a:lnTo>
                <a:lnTo>
                  <a:pt x="12192000" y="85725"/>
                </a:lnTo>
                <a:lnTo>
                  <a:pt x="12192000" y="0"/>
                </a:lnTo>
                <a:close/>
              </a:path>
            </a:pathLst>
          </a:custGeom>
          <a:solidFill>
            <a:srgbClr val="00A643"/>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Slide Number Placeholder 9"/>
          <p:cNvSpPr>
            <a:spLocks noGrp="1"/>
          </p:cNvSpPr>
          <p:nvPr>
            <p:ph type="sldNum" sz="quarter" idx="7"/>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lang="en-GB" sz="1800" b="0" i="0" u="none" strike="noStrike" kern="0" cap="none" spc="0" normalizeH="0" baseline="0" noProof="0" smtClean="0">
                <a:ln>
                  <a:noFill/>
                </a:ln>
                <a:solidFill>
                  <a:prstClr val="black">
                    <a:tint val="75000"/>
                  </a:prst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5</a:t>
            </a:fld>
            <a:endParaRPr kumimoji="0" lang="en-GB" sz="1800" b="0" i="0" u="none" strike="noStrike" kern="0" cap="none" spc="0" normalizeH="0" baseline="0" noProof="0">
              <a:ln>
                <a:noFill/>
              </a:ln>
              <a:solidFill>
                <a:prstClr val="black">
                  <a:tint val="75000"/>
                </a:prstClr>
              </a:solidFill>
              <a:effectLst/>
              <a:uLnTx/>
              <a:uFillTx/>
            </a:endParaRPr>
          </a:p>
        </p:txBody>
      </p:sp>
      <p:sp>
        <p:nvSpPr>
          <p:cNvPr id="4" name="Rectangle 3"/>
          <p:cNvSpPr/>
          <p:nvPr/>
        </p:nvSpPr>
        <p:spPr>
          <a:xfrm>
            <a:off x="914400" y="2186353"/>
            <a:ext cx="8534400" cy="230832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800" b="1" i="0" u="none" strike="noStrike" kern="0" cap="none" spc="0" normalizeH="0" baseline="0" noProof="0" dirty="0">
                <a:ln>
                  <a:noFill/>
                </a:ln>
                <a:solidFill>
                  <a:srgbClr val="4BACC6">
                    <a:lumMod val="60000"/>
                    <a:lumOff val="40000"/>
                  </a:srgbClr>
                </a:solidFill>
                <a:effectLst>
                  <a:outerShdw blurRad="38100" dist="38100" dir="2700000" algn="tl">
                    <a:srgbClr val="000000">
                      <a:alpha val="43137"/>
                    </a:srgbClr>
                  </a:outerShdw>
                </a:effectLst>
                <a:uLnTx/>
                <a:uFillTx/>
              </a:rPr>
              <a:t>Why do you need a national micro-credentials policy framework?</a:t>
            </a:r>
          </a:p>
        </p:txBody>
      </p:sp>
    </p:spTree>
    <p:extLst>
      <p:ext uri="{BB962C8B-B14F-4D97-AF65-F5344CB8AC3E}">
        <p14:creationId xmlns:p14="http://schemas.microsoft.com/office/powerpoint/2010/main" val="3420427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Man with question mark 12717092 Stock Photo at Vecteez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78240" y="3912975"/>
            <a:ext cx="2278380" cy="2438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p:cNvPicPr>
            <a:picLocks noChangeAspect="1"/>
          </p:cNvPicPr>
          <p:nvPr/>
        </p:nvPicPr>
        <p:blipFill>
          <a:blip r:embed="rId3"/>
          <a:stretch>
            <a:fillRect/>
          </a:stretch>
        </p:blipFill>
        <p:spPr>
          <a:xfrm>
            <a:off x="8610600" y="125835"/>
            <a:ext cx="2362200" cy="2057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Question Mark Symbol Icon - Free photo on Pixaba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189" y="3941637"/>
            <a:ext cx="2590800" cy="2513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5"/>
          <a:stretch>
            <a:fillRect/>
          </a:stretch>
        </p:blipFill>
        <p:spPr>
          <a:xfrm>
            <a:off x="304800" y="105563"/>
            <a:ext cx="2819400" cy="21042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p:cNvSpPr/>
          <p:nvPr/>
        </p:nvSpPr>
        <p:spPr>
          <a:xfrm>
            <a:off x="2667000" y="1506385"/>
            <a:ext cx="6255251" cy="280076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GB" sz="4400" b="1" dirty="0">
                <a:solidFill>
                  <a:srgbClr val="0070C0"/>
                </a:solidFill>
              </a:rPr>
              <a:t>Developing a responsive national MCs </a:t>
            </a:r>
          </a:p>
          <a:p>
            <a:pPr algn="ctr"/>
            <a:r>
              <a:rPr lang="en-GB" sz="4400" b="1" dirty="0">
                <a:solidFill>
                  <a:srgbClr val="0070C0"/>
                </a:solidFill>
              </a:rPr>
              <a:t>policy framework – what do you need?</a:t>
            </a:r>
          </a:p>
        </p:txBody>
      </p:sp>
      <p:sp>
        <p:nvSpPr>
          <p:cNvPr id="2" name="Slide Number Placeholder 1"/>
          <p:cNvSpPr>
            <a:spLocks noGrp="1"/>
          </p:cNvSpPr>
          <p:nvPr>
            <p:ph type="sldNum" sz="quarter" idx="7"/>
          </p:nvPr>
        </p:nvSpPr>
        <p:spPr/>
        <p:txBody>
          <a:bodyPr/>
          <a:lstStyle/>
          <a:p>
            <a:fld id="{B6F15528-21DE-4FAA-801E-634DDDAF4B2B}" type="slidenum">
              <a:rPr lang="en-GB" smtClean="0"/>
              <a:t>6</a:t>
            </a:fld>
            <a:endParaRPr lang="en-GB"/>
          </a:p>
        </p:txBody>
      </p:sp>
    </p:spTree>
    <p:extLst>
      <p:ext uri="{BB962C8B-B14F-4D97-AF65-F5344CB8AC3E}">
        <p14:creationId xmlns:p14="http://schemas.microsoft.com/office/powerpoint/2010/main" val="24642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72275"/>
            <a:ext cx="12192000" cy="85725"/>
          </a:xfrm>
          <a:custGeom>
            <a:avLst/>
            <a:gdLst/>
            <a:ahLst/>
            <a:cxnLst/>
            <a:rect l="l" t="t" r="r" b="b"/>
            <a:pathLst>
              <a:path w="12192000" h="85725">
                <a:moveTo>
                  <a:pt x="12192000" y="0"/>
                </a:moveTo>
                <a:lnTo>
                  <a:pt x="0" y="0"/>
                </a:lnTo>
                <a:lnTo>
                  <a:pt x="0" y="85725"/>
                </a:lnTo>
                <a:lnTo>
                  <a:pt x="12192000" y="85725"/>
                </a:lnTo>
                <a:lnTo>
                  <a:pt x="12192000" y="0"/>
                </a:lnTo>
                <a:close/>
              </a:path>
            </a:pathLst>
          </a:custGeom>
          <a:solidFill>
            <a:srgbClr val="00A643"/>
          </a:solidFill>
        </p:spPr>
        <p:txBody>
          <a:bodyPr wrap="square" lIns="0" tIns="0" rIns="0" bIns="0" rtlCol="0"/>
          <a:lstStyle/>
          <a:p>
            <a:endParaRPr/>
          </a:p>
        </p:txBody>
      </p:sp>
      <p:sp>
        <p:nvSpPr>
          <p:cNvPr id="8" name="object 8"/>
          <p:cNvSpPr txBox="1">
            <a:spLocks noGrp="1"/>
          </p:cNvSpPr>
          <p:nvPr>
            <p:ph type="title"/>
          </p:nvPr>
        </p:nvSpPr>
        <p:spPr>
          <a:xfrm>
            <a:off x="1828800" y="228600"/>
            <a:ext cx="9639300" cy="1333698"/>
          </a:xfrm>
          <a:prstGeom prst="rect">
            <a:avLst/>
          </a:prstGeom>
          <a:solidFill>
            <a:schemeClr val="bg1"/>
          </a:solidFill>
          <a:ln w="6350">
            <a:solidFill>
              <a:schemeClr val="bg1"/>
            </a:solidFill>
          </a:ln>
        </p:spPr>
        <p:txBody>
          <a:bodyPr vert="horz" wrap="square" lIns="0" tIns="0" rIns="0" bIns="0" rtlCol="0">
            <a:spAutoFit/>
          </a:bodyPr>
          <a:lstStyle/>
          <a:p>
            <a:pPr marL="85090">
              <a:lnSpc>
                <a:spcPts val="5165"/>
              </a:lnSpc>
            </a:pPr>
            <a:r>
              <a:rPr lang="en-GB" sz="4000" dirty="0">
                <a:solidFill>
                  <a:srgbClr val="00B050"/>
                </a:solidFill>
                <a:latin typeface="Calibri"/>
                <a:cs typeface="Calibri"/>
              </a:rPr>
              <a:t>Not a one-size-fits-all intervention: context matters</a:t>
            </a:r>
            <a:endParaRPr sz="4000" dirty="0">
              <a:solidFill>
                <a:srgbClr val="00B050"/>
              </a:solidFill>
              <a:latin typeface="Calibri"/>
              <a:cs typeface="Calibri"/>
            </a:endParaRPr>
          </a:p>
        </p:txBody>
      </p:sp>
      <p:graphicFrame>
        <p:nvGraphicFramePr>
          <p:cNvPr id="5" name="Diagram 4"/>
          <p:cNvGraphicFramePr/>
          <p:nvPr>
            <p:extLst>
              <p:ext uri="{D42A27DB-BD31-4B8C-83A1-F6EECF244321}">
                <p14:modId xmlns:p14="http://schemas.microsoft.com/office/powerpoint/2010/main" val="95102861"/>
              </p:ext>
            </p:extLst>
          </p:nvPr>
        </p:nvGraphicFramePr>
        <p:xfrm>
          <a:off x="838200" y="1855701"/>
          <a:ext cx="10439400" cy="44708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p:cNvSpPr>
            <a:spLocks noGrp="1"/>
          </p:cNvSpPr>
          <p:nvPr>
            <p:ph type="sldNum" sz="quarter" idx="7"/>
          </p:nvPr>
        </p:nvSpPr>
        <p:spPr/>
        <p:txBody>
          <a:bodyPr/>
          <a:lstStyle/>
          <a:p>
            <a:fld id="{B6F15528-21DE-4FAA-801E-634DDDAF4B2B}" type="slidenum">
              <a:rPr lang="en-GB" smtClean="0"/>
              <a:t>7</a:t>
            </a:fld>
            <a:endParaRPr lang="en-GB"/>
          </a:p>
        </p:txBody>
      </p:sp>
    </p:spTree>
    <p:extLst>
      <p:ext uri="{BB962C8B-B14F-4D97-AF65-F5344CB8AC3E}">
        <p14:creationId xmlns:p14="http://schemas.microsoft.com/office/powerpoint/2010/main" val="1236608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graphicEl>
                                              <a:dgm id="{06698E46-DD6B-498E-82C1-E18DAB99558A}"/>
                                            </p:graphicEl>
                                          </p:spTgt>
                                        </p:tgtEl>
                                        <p:attrNameLst>
                                          <p:attrName>style.visibility</p:attrName>
                                        </p:attrNameLst>
                                      </p:cBhvr>
                                      <p:to>
                                        <p:strVal val="visible"/>
                                      </p:to>
                                    </p:set>
                                    <p:animEffect transition="in" filter="fade">
                                      <p:cBhvr>
                                        <p:cTn id="7" dur="1000"/>
                                        <p:tgtEl>
                                          <p:spTgt spid="5">
                                            <p:graphicEl>
                                              <a:dgm id="{06698E46-DD6B-498E-82C1-E18DAB99558A}"/>
                                            </p:graphicEl>
                                          </p:spTgt>
                                        </p:tgtEl>
                                      </p:cBhvr>
                                    </p:animEffect>
                                    <p:anim calcmode="lin" valueType="num">
                                      <p:cBhvr>
                                        <p:cTn id="8" dur="1000" fill="hold"/>
                                        <p:tgtEl>
                                          <p:spTgt spid="5">
                                            <p:graphicEl>
                                              <a:dgm id="{06698E46-DD6B-498E-82C1-E18DAB99558A}"/>
                                            </p:graphicEl>
                                          </p:spTgt>
                                        </p:tgtEl>
                                        <p:attrNameLst>
                                          <p:attrName>ppt_x</p:attrName>
                                        </p:attrNameLst>
                                      </p:cBhvr>
                                      <p:tavLst>
                                        <p:tav tm="0">
                                          <p:val>
                                            <p:strVal val="#ppt_x"/>
                                          </p:val>
                                        </p:tav>
                                        <p:tav tm="100000">
                                          <p:val>
                                            <p:strVal val="#ppt_x"/>
                                          </p:val>
                                        </p:tav>
                                      </p:tavLst>
                                    </p:anim>
                                    <p:anim calcmode="lin" valueType="num">
                                      <p:cBhvr>
                                        <p:cTn id="9" dur="1000" fill="hold"/>
                                        <p:tgtEl>
                                          <p:spTgt spid="5">
                                            <p:graphicEl>
                                              <a:dgm id="{06698E46-DD6B-498E-82C1-E18DAB99558A}"/>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graphicEl>
                                              <a:dgm id="{D283C2BA-937A-4311-AAE1-0A3CCC16B12A}"/>
                                            </p:graphicEl>
                                          </p:spTgt>
                                        </p:tgtEl>
                                        <p:attrNameLst>
                                          <p:attrName>style.visibility</p:attrName>
                                        </p:attrNameLst>
                                      </p:cBhvr>
                                      <p:to>
                                        <p:strVal val="visible"/>
                                      </p:to>
                                    </p:set>
                                    <p:animEffect transition="in" filter="fade">
                                      <p:cBhvr>
                                        <p:cTn id="14" dur="1000"/>
                                        <p:tgtEl>
                                          <p:spTgt spid="5">
                                            <p:graphicEl>
                                              <a:dgm id="{D283C2BA-937A-4311-AAE1-0A3CCC16B12A}"/>
                                            </p:graphicEl>
                                          </p:spTgt>
                                        </p:tgtEl>
                                      </p:cBhvr>
                                    </p:animEffect>
                                    <p:anim calcmode="lin" valueType="num">
                                      <p:cBhvr>
                                        <p:cTn id="15" dur="1000" fill="hold"/>
                                        <p:tgtEl>
                                          <p:spTgt spid="5">
                                            <p:graphicEl>
                                              <a:dgm id="{D283C2BA-937A-4311-AAE1-0A3CCC16B12A}"/>
                                            </p:graphicEl>
                                          </p:spTgt>
                                        </p:tgtEl>
                                        <p:attrNameLst>
                                          <p:attrName>ppt_x</p:attrName>
                                        </p:attrNameLst>
                                      </p:cBhvr>
                                      <p:tavLst>
                                        <p:tav tm="0">
                                          <p:val>
                                            <p:strVal val="#ppt_x"/>
                                          </p:val>
                                        </p:tav>
                                        <p:tav tm="100000">
                                          <p:val>
                                            <p:strVal val="#ppt_x"/>
                                          </p:val>
                                        </p:tav>
                                      </p:tavLst>
                                    </p:anim>
                                    <p:anim calcmode="lin" valueType="num">
                                      <p:cBhvr>
                                        <p:cTn id="16" dur="1000" fill="hold"/>
                                        <p:tgtEl>
                                          <p:spTgt spid="5">
                                            <p:graphicEl>
                                              <a:dgm id="{D283C2BA-937A-4311-AAE1-0A3CCC16B12A}"/>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graphicEl>
                                              <a:dgm id="{1767FE31-AB9C-4194-9CCE-062EB1A1C5B0}"/>
                                            </p:graphicEl>
                                          </p:spTgt>
                                        </p:tgtEl>
                                        <p:attrNameLst>
                                          <p:attrName>style.visibility</p:attrName>
                                        </p:attrNameLst>
                                      </p:cBhvr>
                                      <p:to>
                                        <p:strVal val="visible"/>
                                      </p:to>
                                    </p:set>
                                    <p:animEffect transition="in" filter="fade">
                                      <p:cBhvr>
                                        <p:cTn id="21" dur="1000"/>
                                        <p:tgtEl>
                                          <p:spTgt spid="5">
                                            <p:graphicEl>
                                              <a:dgm id="{1767FE31-AB9C-4194-9CCE-062EB1A1C5B0}"/>
                                            </p:graphicEl>
                                          </p:spTgt>
                                        </p:tgtEl>
                                      </p:cBhvr>
                                    </p:animEffect>
                                    <p:anim calcmode="lin" valueType="num">
                                      <p:cBhvr>
                                        <p:cTn id="22" dur="1000" fill="hold"/>
                                        <p:tgtEl>
                                          <p:spTgt spid="5">
                                            <p:graphicEl>
                                              <a:dgm id="{1767FE31-AB9C-4194-9CCE-062EB1A1C5B0}"/>
                                            </p:graphicEl>
                                          </p:spTgt>
                                        </p:tgtEl>
                                        <p:attrNameLst>
                                          <p:attrName>ppt_x</p:attrName>
                                        </p:attrNameLst>
                                      </p:cBhvr>
                                      <p:tavLst>
                                        <p:tav tm="0">
                                          <p:val>
                                            <p:strVal val="#ppt_x"/>
                                          </p:val>
                                        </p:tav>
                                        <p:tav tm="100000">
                                          <p:val>
                                            <p:strVal val="#ppt_x"/>
                                          </p:val>
                                        </p:tav>
                                      </p:tavLst>
                                    </p:anim>
                                    <p:anim calcmode="lin" valueType="num">
                                      <p:cBhvr>
                                        <p:cTn id="23" dur="1000" fill="hold"/>
                                        <p:tgtEl>
                                          <p:spTgt spid="5">
                                            <p:graphicEl>
                                              <a:dgm id="{1767FE31-AB9C-4194-9CCE-062EB1A1C5B0}"/>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graphicEl>
                                              <a:dgm id="{CC0B44C2-B41C-4468-99A3-6BC70B70056A}"/>
                                            </p:graphicEl>
                                          </p:spTgt>
                                        </p:tgtEl>
                                        <p:attrNameLst>
                                          <p:attrName>style.visibility</p:attrName>
                                        </p:attrNameLst>
                                      </p:cBhvr>
                                      <p:to>
                                        <p:strVal val="visible"/>
                                      </p:to>
                                    </p:set>
                                    <p:animEffect transition="in" filter="fade">
                                      <p:cBhvr>
                                        <p:cTn id="28" dur="1000"/>
                                        <p:tgtEl>
                                          <p:spTgt spid="5">
                                            <p:graphicEl>
                                              <a:dgm id="{CC0B44C2-B41C-4468-99A3-6BC70B70056A}"/>
                                            </p:graphicEl>
                                          </p:spTgt>
                                        </p:tgtEl>
                                      </p:cBhvr>
                                    </p:animEffect>
                                    <p:anim calcmode="lin" valueType="num">
                                      <p:cBhvr>
                                        <p:cTn id="29" dur="1000" fill="hold"/>
                                        <p:tgtEl>
                                          <p:spTgt spid="5">
                                            <p:graphicEl>
                                              <a:dgm id="{CC0B44C2-B41C-4468-99A3-6BC70B70056A}"/>
                                            </p:graphicEl>
                                          </p:spTgt>
                                        </p:tgtEl>
                                        <p:attrNameLst>
                                          <p:attrName>ppt_x</p:attrName>
                                        </p:attrNameLst>
                                      </p:cBhvr>
                                      <p:tavLst>
                                        <p:tav tm="0">
                                          <p:val>
                                            <p:strVal val="#ppt_x"/>
                                          </p:val>
                                        </p:tav>
                                        <p:tav tm="100000">
                                          <p:val>
                                            <p:strVal val="#ppt_x"/>
                                          </p:val>
                                        </p:tav>
                                      </p:tavLst>
                                    </p:anim>
                                    <p:anim calcmode="lin" valueType="num">
                                      <p:cBhvr>
                                        <p:cTn id="30" dur="1000" fill="hold"/>
                                        <p:tgtEl>
                                          <p:spTgt spid="5">
                                            <p:graphicEl>
                                              <a:dgm id="{CC0B44C2-B41C-4468-99A3-6BC70B70056A}"/>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72275"/>
            <a:ext cx="12192000" cy="85725"/>
          </a:xfrm>
          <a:custGeom>
            <a:avLst/>
            <a:gdLst/>
            <a:ahLst/>
            <a:cxnLst/>
            <a:rect l="l" t="t" r="r" b="b"/>
            <a:pathLst>
              <a:path w="12192000" h="85725">
                <a:moveTo>
                  <a:pt x="12192000" y="0"/>
                </a:moveTo>
                <a:lnTo>
                  <a:pt x="0" y="0"/>
                </a:lnTo>
                <a:lnTo>
                  <a:pt x="0" y="85725"/>
                </a:lnTo>
                <a:lnTo>
                  <a:pt x="12192000" y="85725"/>
                </a:lnTo>
                <a:lnTo>
                  <a:pt x="12192000" y="0"/>
                </a:lnTo>
                <a:close/>
              </a:path>
            </a:pathLst>
          </a:custGeom>
          <a:solidFill>
            <a:srgbClr val="00A643"/>
          </a:solidFill>
        </p:spPr>
        <p:txBody>
          <a:bodyPr wrap="square" lIns="0" tIns="0" rIns="0" bIns="0" rtlCol="0"/>
          <a:lstStyle/>
          <a:p>
            <a:endParaRPr/>
          </a:p>
        </p:txBody>
      </p:sp>
      <p:sp>
        <p:nvSpPr>
          <p:cNvPr id="8" name="object 8"/>
          <p:cNvSpPr txBox="1">
            <a:spLocks noGrp="1"/>
          </p:cNvSpPr>
          <p:nvPr>
            <p:ph type="title"/>
          </p:nvPr>
        </p:nvSpPr>
        <p:spPr>
          <a:xfrm>
            <a:off x="609600" y="697473"/>
            <a:ext cx="9906000" cy="1333698"/>
          </a:xfrm>
          <a:prstGeom prst="rect">
            <a:avLst/>
          </a:prstGeom>
          <a:solidFill>
            <a:schemeClr val="bg1"/>
          </a:solidFill>
          <a:ln w="6350">
            <a:solidFill>
              <a:schemeClr val="bg1"/>
            </a:solidFill>
          </a:ln>
        </p:spPr>
        <p:txBody>
          <a:bodyPr vert="horz" wrap="square" lIns="0" tIns="0" rIns="0" bIns="0" rtlCol="0">
            <a:spAutoFit/>
          </a:bodyPr>
          <a:lstStyle/>
          <a:p>
            <a:pPr marL="85090">
              <a:lnSpc>
                <a:spcPts val="5165"/>
              </a:lnSpc>
            </a:pPr>
            <a:r>
              <a:rPr lang="en-GB" sz="4000" dirty="0">
                <a:solidFill>
                  <a:srgbClr val="00B050"/>
                </a:solidFill>
                <a:latin typeface="Calibri"/>
                <a:cs typeface="Calibri"/>
              </a:rPr>
              <a:t>Amplify the relevance/ importance of </a:t>
            </a:r>
            <a:r>
              <a:rPr lang="en-GB" sz="4000" dirty="0" smtClean="0">
                <a:solidFill>
                  <a:srgbClr val="00B050"/>
                </a:solidFill>
                <a:latin typeface="Calibri"/>
                <a:cs typeface="Calibri"/>
              </a:rPr>
              <a:t>the national MCs </a:t>
            </a:r>
            <a:r>
              <a:rPr lang="en-GB" sz="4000" dirty="0">
                <a:solidFill>
                  <a:srgbClr val="00B050"/>
                </a:solidFill>
                <a:latin typeface="Calibri"/>
                <a:cs typeface="Calibri"/>
              </a:rPr>
              <a:t>policy </a:t>
            </a:r>
            <a:r>
              <a:rPr lang="en-GB" sz="4000" dirty="0" smtClean="0">
                <a:solidFill>
                  <a:srgbClr val="00B050"/>
                </a:solidFill>
                <a:latin typeface="Calibri"/>
                <a:cs typeface="Calibri"/>
              </a:rPr>
              <a:t>framework</a:t>
            </a:r>
            <a:endParaRPr sz="4000" dirty="0">
              <a:solidFill>
                <a:srgbClr val="00B050"/>
              </a:solidFill>
              <a:latin typeface="Calibri"/>
              <a:cs typeface="Calibri"/>
            </a:endParaRPr>
          </a:p>
        </p:txBody>
      </p:sp>
      <p:sp>
        <p:nvSpPr>
          <p:cNvPr id="6" name="Slide Number Placeholder 5"/>
          <p:cNvSpPr>
            <a:spLocks noGrp="1"/>
          </p:cNvSpPr>
          <p:nvPr>
            <p:ph type="sldNum" sz="quarter" idx="7"/>
          </p:nvPr>
        </p:nvSpPr>
        <p:spPr/>
        <p:txBody>
          <a:bodyPr/>
          <a:lstStyle/>
          <a:p>
            <a:fld id="{B6F15528-21DE-4FAA-801E-634DDDAF4B2B}" type="slidenum">
              <a:rPr lang="en-GB" smtClean="0"/>
              <a:t>8</a:t>
            </a:fld>
            <a:endParaRPr lang="en-GB"/>
          </a:p>
        </p:txBody>
      </p:sp>
      <p:sp>
        <p:nvSpPr>
          <p:cNvPr id="3" name="Rectangle 2"/>
          <p:cNvSpPr/>
          <p:nvPr/>
        </p:nvSpPr>
        <p:spPr>
          <a:xfrm>
            <a:off x="762000" y="2373285"/>
            <a:ext cx="10668000" cy="3662541"/>
          </a:xfrm>
          <a:prstGeom prst="rect">
            <a:avLst/>
          </a:prstGeom>
        </p:spPr>
        <p:txBody>
          <a:bodyPr wrap="square">
            <a:spAutoFit/>
          </a:bodyPr>
          <a:lstStyle/>
          <a:p>
            <a:pPr marL="571500" indent="-571500">
              <a:buFont typeface="Arial" panose="020B0604020202020204" pitchFamily="34" charset="0"/>
              <a:buChar char="•"/>
            </a:pPr>
            <a:r>
              <a:rPr lang="en-GB" sz="3600" dirty="0"/>
              <a:t>Stakeholder engagement and involvement.</a:t>
            </a:r>
          </a:p>
          <a:p>
            <a:pPr marL="571500" indent="-571500">
              <a:buFont typeface="Arial" panose="020B0604020202020204" pitchFamily="34" charset="0"/>
              <a:buChar char="•"/>
            </a:pPr>
            <a:r>
              <a:rPr lang="en-GB" sz="3600" dirty="0"/>
              <a:t>Link MCs policy frameworks to national:</a:t>
            </a:r>
          </a:p>
          <a:p>
            <a:pPr marL="1073150" lvl="3" indent="-444500">
              <a:buFont typeface="Courier New" panose="02070309020205020404" pitchFamily="49" charset="0"/>
              <a:buChar char="o"/>
            </a:pPr>
            <a:r>
              <a:rPr lang="en-GB" sz="3200" dirty="0">
                <a:solidFill>
                  <a:srgbClr val="0070C0"/>
                </a:solidFill>
              </a:rPr>
              <a:t>Development blueprints/ plans;</a:t>
            </a:r>
          </a:p>
          <a:p>
            <a:pPr marL="1073150" lvl="3" indent="-444500">
              <a:buFont typeface="Courier New" panose="02070309020205020404" pitchFamily="49" charset="0"/>
              <a:buChar char="o"/>
            </a:pPr>
            <a:r>
              <a:rPr lang="en-GB" sz="3200" dirty="0">
                <a:solidFill>
                  <a:srgbClr val="0070C0"/>
                </a:solidFill>
              </a:rPr>
              <a:t>Policies;</a:t>
            </a:r>
          </a:p>
          <a:p>
            <a:pPr marL="1073150" lvl="3" indent="-444500">
              <a:buFont typeface="Courier New" panose="02070309020205020404" pitchFamily="49" charset="0"/>
              <a:buChar char="o"/>
            </a:pPr>
            <a:r>
              <a:rPr lang="en-GB" sz="3200" dirty="0">
                <a:solidFill>
                  <a:srgbClr val="0070C0"/>
                </a:solidFill>
              </a:rPr>
              <a:t>Strategies;</a:t>
            </a:r>
          </a:p>
          <a:p>
            <a:pPr marL="1073150" lvl="3" indent="-444500">
              <a:buFont typeface="Courier New" panose="02070309020205020404" pitchFamily="49" charset="0"/>
              <a:buChar char="o"/>
            </a:pPr>
            <a:r>
              <a:rPr lang="en-GB" sz="3200" dirty="0">
                <a:solidFill>
                  <a:srgbClr val="0070C0"/>
                </a:solidFill>
              </a:rPr>
              <a:t>Legislation; and </a:t>
            </a:r>
          </a:p>
          <a:p>
            <a:pPr marL="1073150" lvl="3" indent="-444500">
              <a:buFont typeface="Courier New" panose="02070309020205020404" pitchFamily="49" charset="0"/>
              <a:buChar char="o"/>
            </a:pPr>
            <a:r>
              <a:rPr lang="en-GB" sz="3200" dirty="0">
                <a:solidFill>
                  <a:srgbClr val="0070C0"/>
                </a:solidFill>
              </a:rPr>
              <a:t>Labour market research data.</a:t>
            </a:r>
          </a:p>
        </p:txBody>
      </p:sp>
    </p:spTree>
    <p:extLst>
      <p:ext uri="{BB962C8B-B14F-4D97-AF65-F5344CB8AC3E}">
        <p14:creationId xmlns:p14="http://schemas.microsoft.com/office/powerpoint/2010/main" val="499633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anim calcmode="lin" valueType="num">
                                      <p:cBhvr>
                                        <p:cTn id="1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72275"/>
            <a:ext cx="12192000" cy="85725"/>
          </a:xfrm>
          <a:custGeom>
            <a:avLst/>
            <a:gdLst/>
            <a:ahLst/>
            <a:cxnLst/>
            <a:rect l="l" t="t" r="r" b="b"/>
            <a:pathLst>
              <a:path w="12192000" h="85725">
                <a:moveTo>
                  <a:pt x="12192000" y="0"/>
                </a:moveTo>
                <a:lnTo>
                  <a:pt x="0" y="0"/>
                </a:lnTo>
                <a:lnTo>
                  <a:pt x="0" y="85725"/>
                </a:lnTo>
                <a:lnTo>
                  <a:pt x="12192000" y="85725"/>
                </a:lnTo>
                <a:lnTo>
                  <a:pt x="12192000" y="0"/>
                </a:lnTo>
                <a:close/>
              </a:path>
            </a:pathLst>
          </a:custGeom>
          <a:solidFill>
            <a:srgbClr val="00A643"/>
          </a:solidFill>
        </p:spPr>
        <p:txBody>
          <a:bodyPr wrap="square" lIns="0" tIns="0" rIns="0" bIns="0" rtlCol="0"/>
          <a:lstStyle/>
          <a:p>
            <a:endParaRPr/>
          </a:p>
        </p:txBody>
      </p:sp>
      <p:sp>
        <p:nvSpPr>
          <p:cNvPr id="8" name="object 8"/>
          <p:cNvSpPr txBox="1">
            <a:spLocks noGrp="1"/>
          </p:cNvSpPr>
          <p:nvPr>
            <p:ph type="title"/>
          </p:nvPr>
        </p:nvSpPr>
        <p:spPr>
          <a:xfrm>
            <a:off x="1828800" y="261986"/>
            <a:ext cx="9639300" cy="1333698"/>
          </a:xfrm>
          <a:prstGeom prst="rect">
            <a:avLst/>
          </a:prstGeom>
          <a:solidFill>
            <a:schemeClr val="bg1"/>
          </a:solidFill>
          <a:ln w="6350">
            <a:solidFill>
              <a:schemeClr val="bg1"/>
            </a:solidFill>
          </a:ln>
        </p:spPr>
        <p:txBody>
          <a:bodyPr vert="horz" wrap="square" lIns="0" tIns="0" rIns="0" bIns="0" rtlCol="0">
            <a:spAutoFit/>
          </a:bodyPr>
          <a:lstStyle/>
          <a:p>
            <a:pPr marL="85090">
              <a:lnSpc>
                <a:spcPts val="5165"/>
              </a:lnSpc>
            </a:pPr>
            <a:r>
              <a:rPr lang="en-GB" sz="4000" dirty="0">
                <a:solidFill>
                  <a:srgbClr val="00B050"/>
                </a:solidFill>
                <a:latin typeface="Calibri"/>
                <a:cs typeface="Calibri"/>
              </a:rPr>
              <a:t>Secure stakeholder </a:t>
            </a:r>
            <a:r>
              <a:rPr lang="en-GB" sz="4000" dirty="0" smtClean="0">
                <a:solidFill>
                  <a:srgbClr val="00B050"/>
                </a:solidFill>
                <a:latin typeface="Calibri"/>
                <a:cs typeface="Calibri"/>
              </a:rPr>
              <a:t>buy-in and support: </a:t>
            </a:r>
            <a:r>
              <a:rPr lang="en-GB" sz="4000" dirty="0">
                <a:solidFill>
                  <a:srgbClr val="00B050"/>
                </a:solidFill>
                <a:latin typeface="Calibri"/>
                <a:cs typeface="Calibri"/>
              </a:rPr>
              <a:t>leaving no one behind</a:t>
            </a:r>
            <a:endParaRPr sz="4000" dirty="0">
              <a:solidFill>
                <a:srgbClr val="00B050"/>
              </a:solidFill>
              <a:latin typeface="Calibri"/>
              <a:cs typeface="Calibri"/>
            </a:endParaRPr>
          </a:p>
        </p:txBody>
      </p:sp>
      <p:graphicFrame>
        <p:nvGraphicFramePr>
          <p:cNvPr id="3" name="Diagram 2"/>
          <p:cNvGraphicFramePr/>
          <p:nvPr>
            <p:extLst>
              <p:ext uri="{D42A27DB-BD31-4B8C-83A1-F6EECF244321}">
                <p14:modId xmlns:p14="http://schemas.microsoft.com/office/powerpoint/2010/main" val="266309093"/>
              </p:ext>
            </p:extLst>
          </p:nvPr>
        </p:nvGraphicFramePr>
        <p:xfrm>
          <a:off x="-76200" y="1606285"/>
          <a:ext cx="8458200" cy="50231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p:cNvSpPr>
            <a:spLocks noGrp="1"/>
          </p:cNvSpPr>
          <p:nvPr>
            <p:ph type="sldNum" sz="quarter" idx="7"/>
          </p:nvPr>
        </p:nvSpPr>
        <p:spPr/>
        <p:txBody>
          <a:bodyPr/>
          <a:lstStyle/>
          <a:p>
            <a:fld id="{B6F15528-21DE-4FAA-801E-634DDDAF4B2B}" type="slidenum">
              <a:rPr lang="en-GB" smtClean="0"/>
              <a:t>9</a:t>
            </a:fld>
            <a:endParaRPr lang="en-GB"/>
          </a:p>
        </p:txBody>
      </p:sp>
      <p:sp>
        <p:nvSpPr>
          <p:cNvPr id="7" name="TextBox 6"/>
          <p:cNvSpPr txBox="1"/>
          <p:nvPr/>
        </p:nvSpPr>
        <p:spPr>
          <a:xfrm>
            <a:off x="7620000" y="1655743"/>
            <a:ext cx="4191000" cy="489364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2400" b="1" dirty="0"/>
              <a:t>Clearly define stakeholder roles and </a:t>
            </a:r>
            <a:r>
              <a:rPr lang="en-GB" sz="2400" b="1" dirty="0" smtClean="0"/>
              <a:t>responsibilities:</a:t>
            </a:r>
            <a:endParaRPr lang="en-GB" sz="2400" b="1" dirty="0"/>
          </a:p>
          <a:p>
            <a:pPr marL="285750" indent="-285750">
              <a:buFont typeface="Arial" panose="020B0604020202020204" pitchFamily="34" charset="0"/>
              <a:buChar char="•"/>
            </a:pPr>
            <a:r>
              <a:rPr lang="en-GB" sz="2400" dirty="0"/>
              <a:t>Govt./ Policy Makers</a:t>
            </a:r>
          </a:p>
          <a:p>
            <a:pPr marL="285750" indent="-285750">
              <a:buFont typeface="Arial" panose="020B0604020202020204" pitchFamily="34" charset="0"/>
              <a:buChar char="•"/>
            </a:pPr>
            <a:r>
              <a:rPr lang="en-GB" sz="2400" dirty="0"/>
              <a:t>NQF Agencies/ Bodies</a:t>
            </a:r>
          </a:p>
          <a:p>
            <a:pPr marL="285750" indent="-285750">
              <a:buFont typeface="Arial" panose="020B0604020202020204" pitchFamily="34" charset="0"/>
              <a:buChar char="•"/>
            </a:pPr>
            <a:r>
              <a:rPr lang="en-GB" sz="2400" dirty="0"/>
              <a:t>QA/ Regulatory Agencies</a:t>
            </a:r>
          </a:p>
          <a:p>
            <a:pPr marL="285750" indent="-285750">
              <a:buFont typeface="Arial" panose="020B0604020202020204" pitchFamily="34" charset="0"/>
              <a:buChar char="•"/>
            </a:pPr>
            <a:r>
              <a:rPr lang="en-GB" sz="2400" dirty="0"/>
              <a:t>Education and Training Institutions/ Providers</a:t>
            </a:r>
          </a:p>
          <a:p>
            <a:pPr marL="285750" indent="-285750">
              <a:buFont typeface="Arial" panose="020B0604020202020204" pitchFamily="34" charset="0"/>
              <a:buChar char="•"/>
            </a:pPr>
            <a:r>
              <a:rPr lang="en-GB" sz="2400" dirty="0"/>
              <a:t>Employers/ Industry</a:t>
            </a:r>
          </a:p>
          <a:p>
            <a:pPr marL="285750" indent="-285750">
              <a:buFont typeface="Arial" panose="020B0604020202020204" pitchFamily="34" charset="0"/>
              <a:buChar char="•"/>
            </a:pPr>
            <a:r>
              <a:rPr lang="en-GB" sz="2400" dirty="0"/>
              <a:t>Students/ Learners/ Applicants</a:t>
            </a:r>
          </a:p>
          <a:p>
            <a:pPr marL="285750" indent="-285750">
              <a:buFont typeface="Arial" panose="020B0604020202020204" pitchFamily="34" charset="0"/>
              <a:buChar char="•"/>
            </a:pPr>
            <a:r>
              <a:rPr lang="en-GB" sz="2400" dirty="0"/>
              <a:t>Professional/ </a:t>
            </a:r>
            <a:r>
              <a:rPr lang="en-GB" sz="2400" dirty="0" smtClean="0"/>
              <a:t>Industry </a:t>
            </a:r>
            <a:r>
              <a:rPr lang="en-GB" sz="2400" dirty="0"/>
              <a:t>B</a:t>
            </a:r>
            <a:r>
              <a:rPr lang="en-GB" sz="2400" dirty="0" smtClean="0"/>
              <a:t>odies</a:t>
            </a:r>
            <a:r>
              <a:rPr lang="en-GB" sz="2400" dirty="0"/>
              <a:t>/ </a:t>
            </a:r>
            <a:r>
              <a:rPr lang="en-GB" sz="2400" dirty="0" smtClean="0"/>
              <a:t>Associations</a:t>
            </a:r>
            <a:endParaRPr lang="en-GB" sz="2400" dirty="0"/>
          </a:p>
          <a:p>
            <a:pPr marL="285750" indent="-285750">
              <a:buFont typeface="Arial" panose="020B0604020202020204" pitchFamily="34" charset="0"/>
              <a:buChar char="•"/>
            </a:pPr>
            <a:r>
              <a:rPr lang="en-GB" sz="2400" dirty="0"/>
              <a:t>Sector Councils.</a:t>
            </a:r>
          </a:p>
        </p:txBody>
      </p:sp>
    </p:spTree>
    <p:extLst>
      <p:ext uri="{BB962C8B-B14F-4D97-AF65-F5344CB8AC3E}">
        <p14:creationId xmlns:p14="http://schemas.microsoft.com/office/powerpoint/2010/main" val="60575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graphicEl>
                                              <a:dgm id="{2CD77D7E-3DF1-41FD-82C6-8018D1022330}"/>
                                            </p:graphicEl>
                                          </p:spTgt>
                                        </p:tgtEl>
                                        <p:attrNameLst>
                                          <p:attrName>style.visibility</p:attrName>
                                        </p:attrNameLst>
                                      </p:cBhvr>
                                      <p:to>
                                        <p:strVal val="visible"/>
                                      </p:to>
                                    </p:set>
                                    <p:animEffect transition="in" filter="fade">
                                      <p:cBhvr>
                                        <p:cTn id="7" dur="1000"/>
                                        <p:tgtEl>
                                          <p:spTgt spid="3">
                                            <p:graphicEl>
                                              <a:dgm id="{2CD77D7E-3DF1-41FD-82C6-8018D1022330}"/>
                                            </p:graphicEl>
                                          </p:spTgt>
                                        </p:tgtEl>
                                      </p:cBhvr>
                                    </p:animEffect>
                                    <p:anim calcmode="lin" valueType="num">
                                      <p:cBhvr>
                                        <p:cTn id="8" dur="1000" fill="hold"/>
                                        <p:tgtEl>
                                          <p:spTgt spid="3">
                                            <p:graphicEl>
                                              <a:dgm id="{2CD77D7E-3DF1-41FD-82C6-8018D1022330}"/>
                                            </p:graphicEl>
                                          </p:spTgt>
                                        </p:tgtEl>
                                        <p:attrNameLst>
                                          <p:attrName>ppt_x</p:attrName>
                                        </p:attrNameLst>
                                      </p:cBhvr>
                                      <p:tavLst>
                                        <p:tav tm="0">
                                          <p:val>
                                            <p:strVal val="#ppt_x"/>
                                          </p:val>
                                        </p:tav>
                                        <p:tav tm="100000">
                                          <p:val>
                                            <p:strVal val="#ppt_x"/>
                                          </p:val>
                                        </p:tav>
                                      </p:tavLst>
                                    </p:anim>
                                    <p:anim calcmode="lin" valueType="num">
                                      <p:cBhvr>
                                        <p:cTn id="9" dur="1000" fill="hold"/>
                                        <p:tgtEl>
                                          <p:spTgt spid="3">
                                            <p:graphicEl>
                                              <a:dgm id="{2CD77D7E-3DF1-41FD-82C6-8018D1022330}"/>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graphicEl>
                                              <a:dgm id="{A4521A7C-92C0-4D75-A8F7-752FEA293283}"/>
                                            </p:graphicEl>
                                          </p:spTgt>
                                        </p:tgtEl>
                                        <p:attrNameLst>
                                          <p:attrName>style.visibility</p:attrName>
                                        </p:attrNameLst>
                                      </p:cBhvr>
                                      <p:to>
                                        <p:strVal val="visible"/>
                                      </p:to>
                                    </p:set>
                                    <p:animEffect transition="in" filter="fade">
                                      <p:cBhvr>
                                        <p:cTn id="12" dur="1000"/>
                                        <p:tgtEl>
                                          <p:spTgt spid="3">
                                            <p:graphicEl>
                                              <a:dgm id="{A4521A7C-92C0-4D75-A8F7-752FEA293283}"/>
                                            </p:graphicEl>
                                          </p:spTgt>
                                        </p:tgtEl>
                                      </p:cBhvr>
                                    </p:animEffect>
                                    <p:anim calcmode="lin" valueType="num">
                                      <p:cBhvr>
                                        <p:cTn id="13" dur="1000" fill="hold"/>
                                        <p:tgtEl>
                                          <p:spTgt spid="3">
                                            <p:graphicEl>
                                              <a:dgm id="{A4521A7C-92C0-4D75-A8F7-752FEA293283}"/>
                                            </p:graphicEl>
                                          </p:spTgt>
                                        </p:tgtEl>
                                        <p:attrNameLst>
                                          <p:attrName>ppt_x</p:attrName>
                                        </p:attrNameLst>
                                      </p:cBhvr>
                                      <p:tavLst>
                                        <p:tav tm="0">
                                          <p:val>
                                            <p:strVal val="#ppt_x"/>
                                          </p:val>
                                        </p:tav>
                                        <p:tav tm="100000">
                                          <p:val>
                                            <p:strVal val="#ppt_x"/>
                                          </p:val>
                                        </p:tav>
                                      </p:tavLst>
                                    </p:anim>
                                    <p:anim calcmode="lin" valueType="num">
                                      <p:cBhvr>
                                        <p:cTn id="14" dur="1000" fill="hold"/>
                                        <p:tgtEl>
                                          <p:spTgt spid="3">
                                            <p:graphicEl>
                                              <a:dgm id="{A4521A7C-92C0-4D75-A8F7-752FEA293283}"/>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72275"/>
            <a:ext cx="12192000" cy="85725"/>
          </a:xfrm>
          <a:custGeom>
            <a:avLst/>
            <a:gdLst/>
            <a:ahLst/>
            <a:cxnLst/>
            <a:rect l="l" t="t" r="r" b="b"/>
            <a:pathLst>
              <a:path w="12192000" h="85725">
                <a:moveTo>
                  <a:pt x="12192000" y="0"/>
                </a:moveTo>
                <a:lnTo>
                  <a:pt x="0" y="0"/>
                </a:lnTo>
                <a:lnTo>
                  <a:pt x="0" y="85725"/>
                </a:lnTo>
                <a:lnTo>
                  <a:pt x="12192000" y="85725"/>
                </a:lnTo>
                <a:lnTo>
                  <a:pt x="12192000" y="0"/>
                </a:lnTo>
                <a:close/>
              </a:path>
            </a:pathLst>
          </a:custGeom>
          <a:solidFill>
            <a:srgbClr val="00A643"/>
          </a:solidFill>
        </p:spPr>
        <p:txBody>
          <a:bodyPr wrap="square" lIns="0" tIns="0" rIns="0" bIns="0" rtlCol="0"/>
          <a:lstStyle/>
          <a:p>
            <a:endParaRPr/>
          </a:p>
        </p:txBody>
      </p:sp>
      <p:sp>
        <p:nvSpPr>
          <p:cNvPr id="8" name="object 8"/>
          <p:cNvSpPr txBox="1">
            <a:spLocks noGrp="1"/>
          </p:cNvSpPr>
          <p:nvPr>
            <p:ph type="title"/>
          </p:nvPr>
        </p:nvSpPr>
        <p:spPr>
          <a:xfrm>
            <a:off x="1828800" y="228600"/>
            <a:ext cx="7924802" cy="1302408"/>
          </a:xfrm>
          <a:prstGeom prst="rect">
            <a:avLst/>
          </a:prstGeom>
          <a:solidFill>
            <a:schemeClr val="bg1"/>
          </a:solidFill>
          <a:ln w="6350">
            <a:solidFill>
              <a:schemeClr val="bg1"/>
            </a:solidFill>
          </a:ln>
        </p:spPr>
        <p:txBody>
          <a:bodyPr vert="horz" wrap="square" lIns="0" tIns="0" rIns="0" bIns="0" rtlCol="0">
            <a:spAutoFit/>
          </a:bodyPr>
          <a:lstStyle/>
          <a:p>
            <a:pPr marL="85090">
              <a:lnSpc>
                <a:spcPts val="5165"/>
              </a:lnSpc>
            </a:pPr>
            <a:r>
              <a:rPr lang="en-GB" sz="4000" dirty="0">
                <a:solidFill>
                  <a:srgbClr val="00B050"/>
                </a:solidFill>
                <a:latin typeface="Calibri"/>
                <a:cs typeface="Calibri"/>
              </a:rPr>
              <a:t>Stakeholder collaboration as a key success factor</a:t>
            </a:r>
            <a:endParaRPr sz="4000" dirty="0">
              <a:solidFill>
                <a:srgbClr val="00B050"/>
              </a:solidFill>
              <a:latin typeface="Calibri"/>
              <a:cs typeface="Calibri"/>
            </a:endParaRPr>
          </a:p>
        </p:txBody>
      </p:sp>
      <p:sp>
        <p:nvSpPr>
          <p:cNvPr id="5" name="Slide Number Placeholder 4"/>
          <p:cNvSpPr>
            <a:spLocks noGrp="1"/>
          </p:cNvSpPr>
          <p:nvPr>
            <p:ph type="sldNum" sz="quarter" idx="7"/>
          </p:nvPr>
        </p:nvSpPr>
        <p:spPr/>
        <p:txBody>
          <a:bodyPr/>
          <a:lstStyle/>
          <a:p>
            <a:fld id="{B6F15528-21DE-4FAA-801E-634DDDAF4B2B}" type="slidenum">
              <a:rPr lang="en-GB" smtClean="0"/>
              <a:t>10</a:t>
            </a:fld>
            <a:endParaRPr lang="en-GB"/>
          </a:p>
        </p:txBody>
      </p:sp>
      <p:graphicFrame>
        <p:nvGraphicFramePr>
          <p:cNvPr id="6" name="Diagram 5"/>
          <p:cNvGraphicFramePr/>
          <p:nvPr>
            <p:extLst>
              <p:ext uri="{D42A27DB-BD31-4B8C-83A1-F6EECF244321}">
                <p14:modId xmlns:p14="http://schemas.microsoft.com/office/powerpoint/2010/main" val="701204937"/>
              </p:ext>
            </p:extLst>
          </p:nvPr>
        </p:nvGraphicFramePr>
        <p:xfrm>
          <a:off x="762001" y="1660499"/>
          <a:ext cx="10058400" cy="4587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7161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72275"/>
            <a:ext cx="12192000" cy="85725"/>
          </a:xfrm>
          <a:custGeom>
            <a:avLst/>
            <a:gdLst/>
            <a:ahLst/>
            <a:cxnLst/>
            <a:rect l="l" t="t" r="r" b="b"/>
            <a:pathLst>
              <a:path w="12192000" h="85725">
                <a:moveTo>
                  <a:pt x="12192000" y="0"/>
                </a:moveTo>
                <a:lnTo>
                  <a:pt x="0" y="0"/>
                </a:lnTo>
                <a:lnTo>
                  <a:pt x="0" y="85725"/>
                </a:lnTo>
                <a:lnTo>
                  <a:pt x="12192000" y="85725"/>
                </a:lnTo>
                <a:lnTo>
                  <a:pt x="12192000" y="0"/>
                </a:lnTo>
                <a:close/>
              </a:path>
            </a:pathLst>
          </a:custGeom>
          <a:solidFill>
            <a:srgbClr val="00A643"/>
          </a:solidFill>
        </p:spPr>
        <p:txBody>
          <a:bodyPr wrap="square" lIns="0" tIns="0" rIns="0" bIns="0" rtlCol="0"/>
          <a:lstStyle/>
          <a:p>
            <a:endParaRPr/>
          </a:p>
        </p:txBody>
      </p:sp>
      <p:sp>
        <p:nvSpPr>
          <p:cNvPr id="8" name="object 8"/>
          <p:cNvSpPr txBox="1">
            <a:spLocks noGrp="1"/>
          </p:cNvSpPr>
          <p:nvPr>
            <p:ph type="title"/>
          </p:nvPr>
        </p:nvSpPr>
        <p:spPr>
          <a:xfrm>
            <a:off x="1809925" y="304800"/>
            <a:ext cx="9639300" cy="635559"/>
          </a:xfrm>
          <a:prstGeom prst="rect">
            <a:avLst/>
          </a:prstGeom>
          <a:solidFill>
            <a:schemeClr val="bg1"/>
          </a:solidFill>
          <a:ln w="6350">
            <a:solidFill>
              <a:schemeClr val="bg1"/>
            </a:solidFill>
          </a:ln>
        </p:spPr>
        <p:txBody>
          <a:bodyPr vert="horz" wrap="square" lIns="0" tIns="0" rIns="0" bIns="0" rtlCol="0">
            <a:spAutoFit/>
          </a:bodyPr>
          <a:lstStyle/>
          <a:p>
            <a:pPr marL="85090">
              <a:lnSpc>
                <a:spcPts val="5165"/>
              </a:lnSpc>
            </a:pPr>
            <a:r>
              <a:rPr lang="en-GB" sz="4000" dirty="0">
                <a:solidFill>
                  <a:srgbClr val="00B050"/>
                </a:solidFill>
                <a:latin typeface="Calibri"/>
                <a:cs typeface="Calibri"/>
              </a:rPr>
              <a:t>Consider financing options</a:t>
            </a:r>
            <a:endParaRPr sz="4000" dirty="0">
              <a:solidFill>
                <a:srgbClr val="00B050"/>
              </a:solidFill>
              <a:latin typeface="Calibri"/>
              <a:cs typeface="Calibri"/>
            </a:endParaRPr>
          </a:p>
        </p:txBody>
      </p:sp>
      <p:graphicFrame>
        <p:nvGraphicFramePr>
          <p:cNvPr id="5" name="Diagram 4"/>
          <p:cNvGraphicFramePr/>
          <p:nvPr>
            <p:extLst>
              <p:ext uri="{D42A27DB-BD31-4B8C-83A1-F6EECF244321}">
                <p14:modId xmlns:p14="http://schemas.microsoft.com/office/powerpoint/2010/main" val="2611996570"/>
              </p:ext>
            </p:extLst>
          </p:nvPr>
        </p:nvGraphicFramePr>
        <p:xfrm>
          <a:off x="1009825" y="1319987"/>
          <a:ext cx="10439400" cy="4995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7"/>
          </p:nvPr>
        </p:nvSpPr>
        <p:spPr/>
        <p:txBody>
          <a:bodyPr/>
          <a:lstStyle/>
          <a:p>
            <a:fld id="{B6F15528-21DE-4FAA-801E-634DDDAF4B2B}" type="slidenum">
              <a:rPr lang="en-GB" smtClean="0"/>
              <a:t>11</a:t>
            </a:fld>
            <a:endParaRPr lang="en-GB"/>
          </a:p>
        </p:txBody>
      </p:sp>
    </p:spTree>
    <p:extLst>
      <p:ext uri="{BB962C8B-B14F-4D97-AF65-F5344CB8AC3E}">
        <p14:creationId xmlns:p14="http://schemas.microsoft.com/office/powerpoint/2010/main" val="360166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graphicEl>
                                              <a:dgm id="{0123CE27-6BB6-4640-A2C5-FD9C7F17B0F3}"/>
                                            </p:graphicEl>
                                          </p:spTgt>
                                        </p:tgtEl>
                                        <p:attrNameLst>
                                          <p:attrName>style.visibility</p:attrName>
                                        </p:attrNameLst>
                                      </p:cBhvr>
                                      <p:to>
                                        <p:strVal val="visible"/>
                                      </p:to>
                                    </p:set>
                                    <p:anim calcmode="lin" valueType="num">
                                      <p:cBhvr>
                                        <p:cTn id="7" dur="500" fill="hold"/>
                                        <p:tgtEl>
                                          <p:spTgt spid="5">
                                            <p:graphicEl>
                                              <a:dgm id="{0123CE27-6BB6-4640-A2C5-FD9C7F17B0F3}"/>
                                            </p:graphicEl>
                                          </p:spTgt>
                                        </p:tgtEl>
                                        <p:attrNameLst>
                                          <p:attrName>ppt_w</p:attrName>
                                        </p:attrNameLst>
                                      </p:cBhvr>
                                      <p:tavLst>
                                        <p:tav tm="0">
                                          <p:val>
                                            <p:fltVal val="0"/>
                                          </p:val>
                                        </p:tav>
                                        <p:tav tm="100000">
                                          <p:val>
                                            <p:strVal val="#ppt_w"/>
                                          </p:val>
                                        </p:tav>
                                      </p:tavLst>
                                    </p:anim>
                                    <p:anim calcmode="lin" valueType="num">
                                      <p:cBhvr>
                                        <p:cTn id="8" dur="500" fill="hold"/>
                                        <p:tgtEl>
                                          <p:spTgt spid="5">
                                            <p:graphicEl>
                                              <a:dgm id="{0123CE27-6BB6-4640-A2C5-FD9C7F17B0F3}"/>
                                            </p:graphicEl>
                                          </p:spTgt>
                                        </p:tgtEl>
                                        <p:attrNameLst>
                                          <p:attrName>ppt_h</p:attrName>
                                        </p:attrNameLst>
                                      </p:cBhvr>
                                      <p:tavLst>
                                        <p:tav tm="0">
                                          <p:val>
                                            <p:fltVal val="0"/>
                                          </p:val>
                                        </p:tav>
                                        <p:tav tm="100000">
                                          <p:val>
                                            <p:strVal val="#ppt_h"/>
                                          </p:val>
                                        </p:tav>
                                      </p:tavLst>
                                    </p:anim>
                                    <p:animEffect transition="in" filter="fade">
                                      <p:cBhvr>
                                        <p:cTn id="9" dur="500"/>
                                        <p:tgtEl>
                                          <p:spTgt spid="5">
                                            <p:graphicEl>
                                              <a:dgm id="{0123CE27-6BB6-4640-A2C5-FD9C7F17B0F3}"/>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graphicEl>
                                              <a:dgm id="{E9F66817-E97F-40A6-9D1B-568C3D077BF4}"/>
                                            </p:graphicEl>
                                          </p:spTgt>
                                        </p:tgtEl>
                                        <p:attrNameLst>
                                          <p:attrName>style.visibility</p:attrName>
                                        </p:attrNameLst>
                                      </p:cBhvr>
                                      <p:to>
                                        <p:strVal val="visible"/>
                                      </p:to>
                                    </p:set>
                                    <p:anim calcmode="lin" valueType="num">
                                      <p:cBhvr>
                                        <p:cTn id="14" dur="500" fill="hold"/>
                                        <p:tgtEl>
                                          <p:spTgt spid="5">
                                            <p:graphicEl>
                                              <a:dgm id="{E9F66817-E97F-40A6-9D1B-568C3D077BF4}"/>
                                            </p:graphicEl>
                                          </p:spTgt>
                                        </p:tgtEl>
                                        <p:attrNameLst>
                                          <p:attrName>ppt_w</p:attrName>
                                        </p:attrNameLst>
                                      </p:cBhvr>
                                      <p:tavLst>
                                        <p:tav tm="0">
                                          <p:val>
                                            <p:fltVal val="0"/>
                                          </p:val>
                                        </p:tav>
                                        <p:tav tm="100000">
                                          <p:val>
                                            <p:strVal val="#ppt_w"/>
                                          </p:val>
                                        </p:tav>
                                      </p:tavLst>
                                    </p:anim>
                                    <p:anim calcmode="lin" valueType="num">
                                      <p:cBhvr>
                                        <p:cTn id="15" dur="500" fill="hold"/>
                                        <p:tgtEl>
                                          <p:spTgt spid="5">
                                            <p:graphicEl>
                                              <a:dgm id="{E9F66817-E97F-40A6-9D1B-568C3D077BF4}"/>
                                            </p:graphicEl>
                                          </p:spTgt>
                                        </p:tgtEl>
                                        <p:attrNameLst>
                                          <p:attrName>ppt_h</p:attrName>
                                        </p:attrNameLst>
                                      </p:cBhvr>
                                      <p:tavLst>
                                        <p:tav tm="0">
                                          <p:val>
                                            <p:fltVal val="0"/>
                                          </p:val>
                                        </p:tav>
                                        <p:tav tm="100000">
                                          <p:val>
                                            <p:strVal val="#ppt_h"/>
                                          </p:val>
                                        </p:tav>
                                      </p:tavLst>
                                    </p:anim>
                                    <p:animEffect transition="in" filter="fade">
                                      <p:cBhvr>
                                        <p:cTn id="16" dur="500"/>
                                        <p:tgtEl>
                                          <p:spTgt spid="5">
                                            <p:graphicEl>
                                              <a:dgm id="{E9F66817-E97F-40A6-9D1B-568C3D077BF4}"/>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graphicEl>
                                              <a:dgm id="{3E84CF07-E0B7-4968-BF85-3817F163F3CC}"/>
                                            </p:graphicEl>
                                          </p:spTgt>
                                        </p:tgtEl>
                                        <p:attrNameLst>
                                          <p:attrName>style.visibility</p:attrName>
                                        </p:attrNameLst>
                                      </p:cBhvr>
                                      <p:to>
                                        <p:strVal val="visible"/>
                                      </p:to>
                                    </p:set>
                                    <p:anim calcmode="lin" valueType="num">
                                      <p:cBhvr>
                                        <p:cTn id="21" dur="500" fill="hold"/>
                                        <p:tgtEl>
                                          <p:spTgt spid="5">
                                            <p:graphicEl>
                                              <a:dgm id="{3E84CF07-E0B7-4968-BF85-3817F163F3CC}"/>
                                            </p:graphicEl>
                                          </p:spTgt>
                                        </p:tgtEl>
                                        <p:attrNameLst>
                                          <p:attrName>ppt_w</p:attrName>
                                        </p:attrNameLst>
                                      </p:cBhvr>
                                      <p:tavLst>
                                        <p:tav tm="0">
                                          <p:val>
                                            <p:fltVal val="0"/>
                                          </p:val>
                                        </p:tav>
                                        <p:tav tm="100000">
                                          <p:val>
                                            <p:strVal val="#ppt_w"/>
                                          </p:val>
                                        </p:tav>
                                      </p:tavLst>
                                    </p:anim>
                                    <p:anim calcmode="lin" valueType="num">
                                      <p:cBhvr>
                                        <p:cTn id="22" dur="500" fill="hold"/>
                                        <p:tgtEl>
                                          <p:spTgt spid="5">
                                            <p:graphicEl>
                                              <a:dgm id="{3E84CF07-E0B7-4968-BF85-3817F163F3CC}"/>
                                            </p:graphicEl>
                                          </p:spTgt>
                                        </p:tgtEl>
                                        <p:attrNameLst>
                                          <p:attrName>ppt_h</p:attrName>
                                        </p:attrNameLst>
                                      </p:cBhvr>
                                      <p:tavLst>
                                        <p:tav tm="0">
                                          <p:val>
                                            <p:fltVal val="0"/>
                                          </p:val>
                                        </p:tav>
                                        <p:tav tm="100000">
                                          <p:val>
                                            <p:strVal val="#ppt_h"/>
                                          </p:val>
                                        </p:tav>
                                      </p:tavLst>
                                    </p:anim>
                                    <p:animEffect transition="in" filter="fade">
                                      <p:cBhvr>
                                        <p:cTn id="23" dur="500"/>
                                        <p:tgtEl>
                                          <p:spTgt spid="5">
                                            <p:graphicEl>
                                              <a:dgm id="{3E84CF07-E0B7-4968-BF85-3817F163F3CC}"/>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graphicEl>
                                              <a:dgm id="{29F92FBD-54B8-429A-A2E0-4731488251CB}"/>
                                            </p:graphicEl>
                                          </p:spTgt>
                                        </p:tgtEl>
                                        <p:attrNameLst>
                                          <p:attrName>style.visibility</p:attrName>
                                        </p:attrNameLst>
                                      </p:cBhvr>
                                      <p:to>
                                        <p:strVal val="visible"/>
                                      </p:to>
                                    </p:set>
                                    <p:anim calcmode="lin" valueType="num">
                                      <p:cBhvr>
                                        <p:cTn id="28" dur="500" fill="hold"/>
                                        <p:tgtEl>
                                          <p:spTgt spid="5">
                                            <p:graphicEl>
                                              <a:dgm id="{29F92FBD-54B8-429A-A2E0-4731488251CB}"/>
                                            </p:graphicEl>
                                          </p:spTgt>
                                        </p:tgtEl>
                                        <p:attrNameLst>
                                          <p:attrName>ppt_w</p:attrName>
                                        </p:attrNameLst>
                                      </p:cBhvr>
                                      <p:tavLst>
                                        <p:tav tm="0">
                                          <p:val>
                                            <p:fltVal val="0"/>
                                          </p:val>
                                        </p:tav>
                                        <p:tav tm="100000">
                                          <p:val>
                                            <p:strVal val="#ppt_w"/>
                                          </p:val>
                                        </p:tav>
                                      </p:tavLst>
                                    </p:anim>
                                    <p:anim calcmode="lin" valueType="num">
                                      <p:cBhvr>
                                        <p:cTn id="29" dur="500" fill="hold"/>
                                        <p:tgtEl>
                                          <p:spTgt spid="5">
                                            <p:graphicEl>
                                              <a:dgm id="{29F92FBD-54B8-429A-A2E0-4731488251CB}"/>
                                            </p:graphicEl>
                                          </p:spTgt>
                                        </p:tgtEl>
                                        <p:attrNameLst>
                                          <p:attrName>ppt_h</p:attrName>
                                        </p:attrNameLst>
                                      </p:cBhvr>
                                      <p:tavLst>
                                        <p:tav tm="0">
                                          <p:val>
                                            <p:fltVal val="0"/>
                                          </p:val>
                                        </p:tav>
                                        <p:tav tm="100000">
                                          <p:val>
                                            <p:strVal val="#ppt_h"/>
                                          </p:val>
                                        </p:tav>
                                      </p:tavLst>
                                    </p:anim>
                                    <p:animEffect transition="in" filter="fade">
                                      <p:cBhvr>
                                        <p:cTn id="30" dur="500"/>
                                        <p:tgtEl>
                                          <p:spTgt spid="5">
                                            <p:graphicEl>
                                              <a:dgm id="{29F92FBD-54B8-429A-A2E0-4731488251CB}"/>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5">
                                            <p:graphicEl>
                                              <a:dgm id="{394B3D21-C9C5-4CA9-8785-664872A42CED}"/>
                                            </p:graphicEl>
                                          </p:spTgt>
                                        </p:tgtEl>
                                        <p:attrNameLst>
                                          <p:attrName>style.visibility</p:attrName>
                                        </p:attrNameLst>
                                      </p:cBhvr>
                                      <p:to>
                                        <p:strVal val="visible"/>
                                      </p:to>
                                    </p:set>
                                    <p:anim calcmode="lin" valueType="num">
                                      <p:cBhvr>
                                        <p:cTn id="35" dur="500" fill="hold"/>
                                        <p:tgtEl>
                                          <p:spTgt spid="5">
                                            <p:graphicEl>
                                              <a:dgm id="{394B3D21-C9C5-4CA9-8785-664872A42CED}"/>
                                            </p:graphicEl>
                                          </p:spTgt>
                                        </p:tgtEl>
                                        <p:attrNameLst>
                                          <p:attrName>ppt_w</p:attrName>
                                        </p:attrNameLst>
                                      </p:cBhvr>
                                      <p:tavLst>
                                        <p:tav tm="0">
                                          <p:val>
                                            <p:fltVal val="0"/>
                                          </p:val>
                                        </p:tav>
                                        <p:tav tm="100000">
                                          <p:val>
                                            <p:strVal val="#ppt_w"/>
                                          </p:val>
                                        </p:tav>
                                      </p:tavLst>
                                    </p:anim>
                                    <p:anim calcmode="lin" valueType="num">
                                      <p:cBhvr>
                                        <p:cTn id="36" dur="500" fill="hold"/>
                                        <p:tgtEl>
                                          <p:spTgt spid="5">
                                            <p:graphicEl>
                                              <a:dgm id="{394B3D21-C9C5-4CA9-8785-664872A42CED}"/>
                                            </p:graphicEl>
                                          </p:spTgt>
                                        </p:tgtEl>
                                        <p:attrNameLst>
                                          <p:attrName>ppt_h</p:attrName>
                                        </p:attrNameLst>
                                      </p:cBhvr>
                                      <p:tavLst>
                                        <p:tav tm="0">
                                          <p:val>
                                            <p:fltVal val="0"/>
                                          </p:val>
                                        </p:tav>
                                        <p:tav tm="100000">
                                          <p:val>
                                            <p:strVal val="#ppt_h"/>
                                          </p:val>
                                        </p:tav>
                                      </p:tavLst>
                                    </p:anim>
                                    <p:animEffect transition="in" filter="fade">
                                      <p:cBhvr>
                                        <p:cTn id="37" dur="500"/>
                                        <p:tgtEl>
                                          <p:spTgt spid="5">
                                            <p:graphicEl>
                                              <a:dgm id="{394B3D21-C9C5-4CA9-8785-664872A42CED}"/>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5">
                                            <p:graphicEl>
                                              <a:dgm id="{5364FFBE-DF8B-4D03-9EFB-B5630B2B40E0}"/>
                                            </p:graphicEl>
                                          </p:spTgt>
                                        </p:tgtEl>
                                        <p:attrNameLst>
                                          <p:attrName>style.visibility</p:attrName>
                                        </p:attrNameLst>
                                      </p:cBhvr>
                                      <p:to>
                                        <p:strVal val="visible"/>
                                      </p:to>
                                    </p:set>
                                    <p:anim calcmode="lin" valueType="num">
                                      <p:cBhvr>
                                        <p:cTn id="42" dur="500" fill="hold"/>
                                        <p:tgtEl>
                                          <p:spTgt spid="5">
                                            <p:graphicEl>
                                              <a:dgm id="{5364FFBE-DF8B-4D03-9EFB-B5630B2B40E0}"/>
                                            </p:graphicEl>
                                          </p:spTgt>
                                        </p:tgtEl>
                                        <p:attrNameLst>
                                          <p:attrName>ppt_w</p:attrName>
                                        </p:attrNameLst>
                                      </p:cBhvr>
                                      <p:tavLst>
                                        <p:tav tm="0">
                                          <p:val>
                                            <p:fltVal val="0"/>
                                          </p:val>
                                        </p:tav>
                                        <p:tav tm="100000">
                                          <p:val>
                                            <p:strVal val="#ppt_w"/>
                                          </p:val>
                                        </p:tav>
                                      </p:tavLst>
                                    </p:anim>
                                    <p:anim calcmode="lin" valueType="num">
                                      <p:cBhvr>
                                        <p:cTn id="43" dur="500" fill="hold"/>
                                        <p:tgtEl>
                                          <p:spTgt spid="5">
                                            <p:graphicEl>
                                              <a:dgm id="{5364FFBE-DF8B-4D03-9EFB-B5630B2B40E0}"/>
                                            </p:graphicEl>
                                          </p:spTgt>
                                        </p:tgtEl>
                                        <p:attrNameLst>
                                          <p:attrName>ppt_h</p:attrName>
                                        </p:attrNameLst>
                                      </p:cBhvr>
                                      <p:tavLst>
                                        <p:tav tm="0">
                                          <p:val>
                                            <p:fltVal val="0"/>
                                          </p:val>
                                        </p:tav>
                                        <p:tav tm="100000">
                                          <p:val>
                                            <p:strVal val="#ppt_h"/>
                                          </p:val>
                                        </p:tav>
                                      </p:tavLst>
                                    </p:anim>
                                    <p:animEffect transition="in" filter="fade">
                                      <p:cBhvr>
                                        <p:cTn id="44" dur="500"/>
                                        <p:tgtEl>
                                          <p:spTgt spid="5">
                                            <p:graphicEl>
                                              <a:dgm id="{5364FFBE-DF8B-4D03-9EFB-B5630B2B40E0}"/>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5">
                                            <p:graphicEl>
                                              <a:dgm id="{8A84161C-5A33-47CD-BBB2-29AEB6645953}"/>
                                            </p:graphicEl>
                                          </p:spTgt>
                                        </p:tgtEl>
                                        <p:attrNameLst>
                                          <p:attrName>style.visibility</p:attrName>
                                        </p:attrNameLst>
                                      </p:cBhvr>
                                      <p:to>
                                        <p:strVal val="visible"/>
                                      </p:to>
                                    </p:set>
                                    <p:anim calcmode="lin" valueType="num">
                                      <p:cBhvr>
                                        <p:cTn id="49" dur="500" fill="hold"/>
                                        <p:tgtEl>
                                          <p:spTgt spid="5">
                                            <p:graphicEl>
                                              <a:dgm id="{8A84161C-5A33-47CD-BBB2-29AEB6645953}"/>
                                            </p:graphicEl>
                                          </p:spTgt>
                                        </p:tgtEl>
                                        <p:attrNameLst>
                                          <p:attrName>ppt_w</p:attrName>
                                        </p:attrNameLst>
                                      </p:cBhvr>
                                      <p:tavLst>
                                        <p:tav tm="0">
                                          <p:val>
                                            <p:fltVal val="0"/>
                                          </p:val>
                                        </p:tav>
                                        <p:tav tm="100000">
                                          <p:val>
                                            <p:strVal val="#ppt_w"/>
                                          </p:val>
                                        </p:tav>
                                      </p:tavLst>
                                    </p:anim>
                                    <p:anim calcmode="lin" valueType="num">
                                      <p:cBhvr>
                                        <p:cTn id="50" dur="500" fill="hold"/>
                                        <p:tgtEl>
                                          <p:spTgt spid="5">
                                            <p:graphicEl>
                                              <a:dgm id="{8A84161C-5A33-47CD-BBB2-29AEB6645953}"/>
                                            </p:graphicEl>
                                          </p:spTgt>
                                        </p:tgtEl>
                                        <p:attrNameLst>
                                          <p:attrName>ppt_h</p:attrName>
                                        </p:attrNameLst>
                                      </p:cBhvr>
                                      <p:tavLst>
                                        <p:tav tm="0">
                                          <p:val>
                                            <p:fltVal val="0"/>
                                          </p:val>
                                        </p:tav>
                                        <p:tav tm="100000">
                                          <p:val>
                                            <p:strVal val="#ppt_h"/>
                                          </p:val>
                                        </p:tav>
                                      </p:tavLst>
                                    </p:anim>
                                    <p:animEffect transition="in" filter="fade">
                                      <p:cBhvr>
                                        <p:cTn id="51" dur="500"/>
                                        <p:tgtEl>
                                          <p:spTgt spid="5">
                                            <p:graphicEl>
                                              <a:dgm id="{8A84161C-5A33-47CD-BBB2-29AEB6645953}"/>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5">
                                            <p:graphicEl>
                                              <a:dgm id="{3FECF248-CFC5-4230-A199-F79718D1013F}"/>
                                            </p:graphicEl>
                                          </p:spTgt>
                                        </p:tgtEl>
                                        <p:attrNameLst>
                                          <p:attrName>style.visibility</p:attrName>
                                        </p:attrNameLst>
                                      </p:cBhvr>
                                      <p:to>
                                        <p:strVal val="visible"/>
                                      </p:to>
                                    </p:set>
                                    <p:anim calcmode="lin" valueType="num">
                                      <p:cBhvr>
                                        <p:cTn id="56" dur="500" fill="hold"/>
                                        <p:tgtEl>
                                          <p:spTgt spid="5">
                                            <p:graphicEl>
                                              <a:dgm id="{3FECF248-CFC5-4230-A199-F79718D1013F}"/>
                                            </p:graphicEl>
                                          </p:spTgt>
                                        </p:tgtEl>
                                        <p:attrNameLst>
                                          <p:attrName>ppt_w</p:attrName>
                                        </p:attrNameLst>
                                      </p:cBhvr>
                                      <p:tavLst>
                                        <p:tav tm="0">
                                          <p:val>
                                            <p:fltVal val="0"/>
                                          </p:val>
                                        </p:tav>
                                        <p:tav tm="100000">
                                          <p:val>
                                            <p:strVal val="#ppt_w"/>
                                          </p:val>
                                        </p:tav>
                                      </p:tavLst>
                                    </p:anim>
                                    <p:anim calcmode="lin" valueType="num">
                                      <p:cBhvr>
                                        <p:cTn id="57" dur="500" fill="hold"/>
                                        <p:tgtEl>
                                          <p:spTgt spid="5">
                                            <p:graphicEl>
                                              <a:dgm id="{3FECF248-CFC5-4230-A199-F79718D1013F}"/>
                                            </p:graphicEl>
                                          </p:spTgt>
                                        </p:tgtEl>
                                        <p:attrNameLst>
                                          <p:attrName>ppt_h</p:attrName>
                                        </p:attrNameLst>
                                      </p:cBhvr>
                                      <p:tavLst>
                                        <p:tav tm="0">
                                          <p:val>
                                            <p:fltVal val="0"/>
                                          </p:val>
                                        </p:tav>
                                        <p:tav tm="100000">
                                          <p:val>
                                            <p:strVal val="#ppt_h"/>
                                          </p:val>
                                        </p:tav>
                                      </p:tavLst>
                                    </p:anim>
                                    <p:animEffect transition="in" filter="fade">
                                      <p:cBhvr>
                                        <p:cTn id="58" dur="500"/>
                                        <p:tgtEl>
                                          <p:spTgt spid="5">
                                            <p:graphicEl>
                                              <a:dgm id="{3FECF248-CFC5-4230-A199-F79718D1013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72275"/>
            <a:ext cx="12192000" cy="85725"/>
          </a:xfrm>
          <a:custGeom>
            <a:avLst/>
            <a:gdLst/>
            <a:ahLst/>
            <a:cxnLst/>
            <a:rect l="l" t="t" r="r" b="b"/>
            <a:pathLst>
              <a:path w="12192000" h="85725">
                <a:moveTo>
                  <a:pt x="12192000" y="0"/>
                </a:moveTo>
                <a:lnTo>
                  <a:pt x="0" y="0"/>
                </a:lnTo>
                <a:lnTo>
                  <a:pt x="0" y="85725"/>
                </a:lnTo>
                <a:lnTo>
                  <a:pt x="12192000" y="85725"/>
                </a:lnTo>
                <a:lnTo>
                  <a:pt x="12192000" y="0"/>
                </a:lnTo>
                <a:close/>
              </a:path>
            </a:pathLst>
          </a:custGeom>
          <a:solidFill>
            <a:srgbClr val="00A643"/>
          </a:solidFill>
        </p:spPr>
        <p:txBody>
          <a:bodyPr wrap="square" lIns="0" tIns="0" rIns="0" bIns="0" rtlCol="0"/>
          <a:lstStyle/>
          <a:p>
            <a:endParaRPr/>
          </a:p>
        </p:txBody>
      </p:sp>
      <p:sp>
        <p:nvSpPr>
          <p:cNvPr id="8" name="object 8"/>
          <p:cNvSpPr txBox="1">
            <a:spLocks noGrp="1"/>
          </p:cNvSpPr>
          <p:nvPr>
            <p:ph type="title"/>
          </p:nvPr>
        </p:nvSpPr>
        <p:spPr>
          <a:xfrm>
            <a:off x="1752600" y="228600"/>
            <a:ext cx="9753600" cy="1333698"/>
          </a:xfrm>
          <a:prstGeom prst="rect">
            <a:avLst/>
          </a:prstGeom>
          <a:solidFill>
            <a:schemeClr val="bg1"/>
          </a:solidFill>
          <a:ln w="6350">
            <a:solidFill>
              <a:schemeClr val="bg1"/>
            </a:solidFill>
          </a:ln>
        </p:spPr>
        <p:txBody>
          <a:bodyPr vert="horz" wrap="square" lIns="0" tIns="0" rIns="0" bIns="0" rtlCol="0">
            <a:spAutoFit/>
          </a:bodyPr>
          <a:lstStyle/>
          <a:p>
            <a:pPr marL="85090">
              <a:lnSpc>
                <a:spcPts val="5165"/>
              </a:lnSpc>
            </a:pPr>
            <a:r>
              <a:rPr lang="en-GB" sz="4000" dirty="0">
                <a:solidFill>
                  <a:srgbClr val="00B050"/>
                </a:solidFill>
                <a:latin typeface="Calibri"/>
                <a:cs typeface="Calibri"/>
              </a:rPr>
              <a:t>Best practices in the implementation of a national micro-credentials policy framework</a:t>
            </a:r>
            <a:endParaRPr sz="4000" dirty="0">
              <a:solidFill>
                <a:srgbClr val="00B050"/>
              </a:solidFill>
              <a:latin typeface="Calibri"/>
              <a:cs typeface="Calibri"/>
            </a:endParaRPr>
          </a:p>
        </p:txBody>
      </p:sp>
      <p:sp>
        <p:nvSpPr>
          <p:cNvPr id="3" name="Slide Number Placeholder 2"/>
          <p:cNvSpPr>
            <a:spLocks noGrp="1"/>
          </p:cNvSpPr>
          <p:nvPr>
            <p:ph type="sldNum" sz="quarter" idx="7"/>
          </p:nvPr>
        </p:nvSpPr>
        <p:spPr/>
        <p:txBody>
          <a:bodyPr/>
          <a:lstStyle/>
          <a:p>
            <a:fld id="{B6F15528-21DE-4FAA-801E-634DDDAF4B2B}" type="slidenum">
              <a:rPr lang="en-GB" smtClean="0"/>
              <a:t>12</a:t>
            </a:fld>
            <a:endParaRPr lang="en-GB"/>
          </a:p>
        </p:txBody>
      </p:sp>
      <p:sp>
        <p:nvSpPr>
          <p:cNvPr id="4" name="Rectangle 3"/>
          <p:cNvSpPr/>
          <p:nvPr/>
        </p:nvSpPr>
        <p:spPr>
          <a:xfrm>
            <a:off x="762000" y="1808041"/>
            <a:ext cx="9982200" cy="3988784"/>
          </a:xfrm>
          <a:prstGeom prst="rect">
            <a:avLst/>
          </a:prstGeom>
        </p:spPr>
        <p:txBody>
          <a:bodyPr wrap="square">
            <a:spAutoFit/>
          </a:bodyPr>
          <a:lstStyle/>
          <a:p>
            <a:pPr>
              <a:lnSpc>
                <a:spcPct val="115000"/>
              </a:lnSpc>
              <a:spcBef>
                <a:spcPts val="1200"/>
              </a:spcBef>
              <a:spcAft>
                <a:spcPts val="1200"/>
              </a:spcAft>
            </a:pPr>
            <a:r>
              <a:rPr lang="en-GB" sz="2400" b="1" dirty="0">
                <a:effectLst/>
                <a:latin typeface="+mn-lt"/>
                <a:ea typeface="Arial" panose="020B0604020202020204" pitchFamily="34" charset="0"/>
              </a:rPr>
              <a:t>Effective implementation, as shown by models in Australia and Europe, often involves:</a:t>
            </a:r>
          </a:p>
          <a:p>
            <a:pPr marL="342900" lvl="0" indent="-342900">
              <a:lnSpc>
                <a:spcPct val="115000"/>
              </a:lnSpc>
              <a:spcBef>
                <a:spcPts val="1200"/>
              </a:spcBef>
              <a:spcAft>
                <a:spcPts val="1200"/>
              </a:spcAft>
              <a:buFont typeface="Arial" panose="020B0604020202020204" pitchFamily="34" charset="0"/>
              <a:buChar char="•"/>
            </a:pPr>
            <a:r>
              <a:rPr lang="en-GB" sz="2400" b="1" u="sng" dirty="0">
                <a:solidFill>
                  <a:srgbClr val="00B050"/>
                </a:solidFill>
                <a:effectLst/>
                <a:latin typeface="+mn-lt"/>
                <a:ea typeface="Arial" panose="020B0604020202020204" pitchFamily="34" charset="0"/>
              </a:rPr>
              <a:t>A "Pilot-first" approach:</a:t>
            </a:r>
            <a:r>
              <a:rPr lang="en-GB" sz="2400" u="sng" dirty="0">
                <a:solidFill>
                  <a:srgbClr val="00B050"/>
                </a:solidFill>
                <a:effectLst/>
                <a:latin typeface="+mn-lt"/>
                <a:ea typeface="Arial" panose="020B0604020202020204" pitchFamily="34" charset="0"/>
              </a:rPr>
              <a:t> </a:t>
            </a:r>
            <a:r>
              <a:rPr lang="en-GB" sz="2400" dirty="0">
                <a:latin typeface="+mn-lt"/>
                <a:ea typeface="Arial" panose="020B0604020202020204" pitchFamily="34" charset="0"/>
              </a:rPr>
              <a:t>t</a:t>
            </a:r>
            <a:r>
              <a:rPr lang="en-GB" sz="2400" dirty="0">
                <a:effectLst/>
                <a:latin typeface="+mn-lt"/>
                <a:ea typeface="Arial" panose="020B0604020202020204" pitchFamily="34" charset="0"/>
              </a:rPr>
              <a:t>esting and refining before full roll-out;</a:t>
            </a:r>
          </a:p>
          <a:p>
            <a:pPr marL="342900" lvl="0" indent="-342900">
              <a:lnSpc>
                <a:spcPct val="115000"/>
              </a:lnSpc>
              <a:spcBef>
                <a:spcPts val="1200"/>
              </a:spcBef>
              <a:spcAft>
                <a:spcPts val="1200"/>
              </a:spcAft>
              <a:buFont typeface="Arial" panose="020B0604020202020204" pitchFamily="34" charset="0"/>
              <a:buChar char="•"/>
            </a:pPr>
            <a:r>
              <a:rPr lang="en-GB" sz="2400" b="1" u="sng" dirty="0">
                <a:solidFill>
                  <a:schemeClr val="tx2">
                    <a:lumMod val="60000"/>
                    <a:lumOff val="40000"/>
                  </a:schemeClr>
                </a:solidFill>
                <a:effectLst/>
                <a:latin typeface="+mn-lt"/>
                <a:ea typeface="Arial" panose="020B0604020202020204" pitchFamily="34" charset="0"/>
              </a:rPr>
              <a:t>Simplicity in design:</a:t>
            </a:r>
            <a:r>
              <a:rPr lang="en-GB" sz="2400" u="sng" dirty="0">
                <a:solidFill>
                  <a:schemeClr val="tx2">
                    <a:lumMod val="60000"/>
                    <a:lumOff val="40000"/>
                  </a:schemeClr>
                </a:solidFill>
                <a:effectLst/>
                <a:latin typeface="+mn-lt"/>
                <a:ea typeface="Arial" panose="020B0604020202020204" pitchFamily="34" charset="0"/>
              </a:rPr>
              <a:t> </a:t>
            </a:r>
            <a:r>
              <a:rPr lang="en-GB" sz="2400" dirty="0">
                <a:latin typeface="+mn-lt"/>
                <a:ea typeface="Arial" panose="020B0604020202020204" pitchFamily="34" charset="0"/>
              </a:rPr>
              <a:t>m</a:t>
            </a:r>
            <a:r>
              <a:rPr lang="en-GB" sz="2400" dirty="0">
                <a:effectLst/>
                <a:latin typeface="+mn-lt"/>
                <a:ea typeface="Arial" panose="020B0604020202020204" pitchFamily="34" charset="0"/>
              </a:rPr>
              <a:t>aking credentials easy to understand, issue, and stack; and</a:t>
            </a:r>
          </a:p>
          <a:p>
            <a:pPr marL="342900" lvl="0" indent="-342900">
              <a:lnSpc>
                <a:spcPct val="115000"/>
              </a:lnSpc>
              <a:spcBef>
                <a:spcPts val="1200"/>
              </a:spcBef>
              <a:spcAft>
                <a:spcPts val="1200"/>
              </a:spcAft>
              <a:buFont typeface="Arial" panose="020B0604020202020204" pitchFamily="34" charset="0"/>
              <a:buChar char="•"/>
            </a:pPr>
            <a:r>
              <a:rPr lang="en-GB" sz="2400" b="1" u="sng" dirty="0">
                <a:solidFill>
                  <a:srgbClr val="FF0000"/>
                </a:solidFill>
                <a:effectLst/>
                <a:latin typeface="+mn-lt"/>
                <a:ea typeface="Arial" panose="020B0604020202020204" pitchFamily="34" charset="0"/>
              </a:rPr>
              <a:t>Stakeholder engagement and involvement:</a:t>
            </a:r>
            <a:r>
              <a:rPr lang="en-GB" sz="2400" u="sng" dirty="0">
                <a:solidFill>
                  <a:srgbClr val="FF0000"/>
                </a:solidFill>
                <a:effectLst/>
                <a:latin typeface="+mn-lt"/>
                <a:ea typeface="Arial" panose="020B0604020202020204" pitchFamily="34" charset="0"/>
              </a:rPr>
              <a:t> </a:t>
            </a:r>
            <a:r>
              <a:rPr lang="en-GB" sz="2400" dirty="0">
                <a:latin typeface="+mn-lt"/>
                <a:ea typeface="Arial" panose="020B0604020202020204" pitchFamily="34" charset="0"/>
              </a:rPr>
              <a:t>i</a:t>
            </a:r>
            <a:r>
              <a:rPr lang="en-GB" sz="2400" dirty="0">
                <a:effectLst/>
                <a:latin typeface="+mn-lt"/>
                <a:ea typeface="Arial" panose="020B0604020202020204" pitchFamily="34" charset="0"/>
              </a:rPr>
              <a:t>nvolving key stakeholders early in the process.</a:t>
            </a:r>
          </a:p>
        </p:txBody>
      </p:sp>
    </p:spTree>
    <p:extLst>
      <p:ext uri="{BB962C8B-B14F-4D97-AF65-F5344CB8AC3E}">
        <p14:creationId xmlns:p14="http://schemas.microsoft.com/office/powerpoint/2010/main" val="2509281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85800" y="1905000"/>
            <a:ext cx="10134600" cy="2308324"/>
          </a:xfrm>
          <a:prstGeom prst="rect">
            <a:avLst/>
          </a:prstGeom>
        </p:spPr>
        <p:txBody>
          <a:bodyPr wrap="square">
            <a:spAutoFit/>
          </a:bodyPr>
          <a:lstStyle/>
          <a:p>
            <a:pPr algn="ctr"/>
            <a:endParaRPr lang="en-GB" sz="4800" b="1" spc="55" dirty="0">
              <a:solidFill>
                <a:srgbClr val="FF0000"/>
              </a:solidFill>
            </a:endParaRPr>
          </a:p>
          <a:p>
            <a:pPr algn="ctr"/>
            <a:r>
              <a:rPr lang="en-GB" sz="4800" b="1" spc="55" dirty="0">
                <a:solidFill>
                  <a:srgbClr val="FF0000"/>
                </a:solidFill>
              </a:rPr>
              <a:t>Plenary discussion – time to reflect </a:t>
            </a:r>
            <a:endParaRPr lang="en-GB" sz="4800" b="1" dirty="0">
              <a:solidFill>
                <a:srgbClr val="FF0000"/>
              </a:solidFill>
            </a:endParaRPr>
          </a:p>
        </p:txBody>
      </p:sp>
      <p:sp>
        <p:nvSpPr>
          <p:cNvPr id="7" name="Slide Number Placeholder 6"/>
          <p:cNvSpPr>
            <a:spLocks noGrp="1"/>
          </p:cNvSpPr>
          <p:nvPr>
            <p:ph type="sldNum" sz="quarter" idx="7"/>
          </p:nvPr>
        </p:nvSpPr>
        <p:spPr/>
        <p:txBody>
          <a:bodyPr/>
          <a:lstStyle/>
          <a:p>
            <a:fld id="{B6F15528-21DE-4FAA-801E-634DDDAF4B2B}" type="slidenum">
              <a:rPr lang="en-GB" smtClean="0"/>
              <a:t>13</a:t>
            </a:fld>
            <a:endParaRPr lang="en-GB"/>
          </a:p>
        </p:txBody>
      </p:sp>
    </p:spTree>
    <p:extLst>
      <p:ext uri="{BB962C8B-B14F-4D97-AF65-F5344CB8AC3E}">
        <p14:creationId xmlns:p14="http://schemas.microsoft.com/office/powerpoint/2010/main" val="60887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772275"/>
            <a:ext cx="12192000" cy="85725"/>
          </a:xfrm>
          <a:custGeom>
            <a:avLst/>
            <a:gdLst/>
            <a:ahLst/>
            <a:cxnLst/>
            <a:rect l="l" t="t" r="r" b="b"/>
            <a:pathLst>
              <a:path w="12192000" h="85725">
                <a:moveTo>
                  <a:pt x="12192000" y="0"/>
                </a:moveTo>
                <a:lnTo>
                  <a:pt x="0" y="0"/>
                </a:lnTo>
                <a:lnTo>
                  <a:pt x="0" y="85725"/>
                </a:lnTo>
                <a:lnTo>
                  <a:pt x="12192000" y="85725"/>
                </a:lnTo>
                <a:lnTo>
                  <a:pt x="12192000" y="0"/>
                </a:lnTo>
                <a:close/>
              </a:path>
            </a:pathLst>
          </a:custGeom>
          <a:solidFill>
            <a:srgbClr val="00A643"/>
          </a:solidFill>
        </p:spPr>
        <p:txBody>
          <a:bodyPr wrap="square" lIns="0" tIns="0" rIns="0" bIns="0" rtlCol="0"/>
          <a:lstStyle/>
          <a:p>
            <a:endParaRPr/>
          </a:p>
        </p:txBody>
      </p:sp>
      <p:sp>
        <p:nvSpPr>
          <p:cNvPr id="8" name="object 8"/>
          <p:cNvSpPr txBox="1">
            <a:spLocks noGrp="1"/>
          </p:cNvSpPr>
          <p:nvPr>
            <p:ph type="title"/>
          </p:nvPr>
        </p:nvSpPr>
        <p:spPr>
          <a:xfrm>
            <a:off x="1752600" y="152400"/>
            <a:ext cx="10058400" cy="622030"/>
          </a:xfrm>
          <a:prstGeom prst="rect">
            <a:avLst/>
          </a:prstGeom>
          <a:solidFill>
            <a:schemeClr val="bg1"/>
          </a:solidFill>
          <a:ln w="6350">
            <a:solidFill>
              <a:schemeClr val="bg1"/>
            </a:solidFill>
          </a:ln>
        </p:spPr>
        <p:txBody>
          <a:bodyPr vert="horz" wrap="square" lIns="0" tIns="0" rIns="0" bIns="0" rtlCol="0">
            <a:spAutoFit/>
          </a:bodyPr>
          <a:lstStyle/>
          <a:p>
            <a:pPr marL="85090">
              <a:lnSpc>
                <a:spcPts val="5165"/>
              </a:lnSpc>
            </a:pPr>
            <a:r>
              <a:rPr lang="en-GB" dirty="0">
                <a:solidFill>
                  <a:srgbClr val="00B050"/>
                </a:solidFill>
                <a:latin typeface="Calibri"/>
                <a:cs typeface="Calibri"/>
              </a:rPr>
              <a:t>Questions for open discussion…</a:t>
            </a:r>
            <a:endParaRPr dirty="0">
              <a:solidFill>
                <a:srgbClr val="00B050"/>
              </a:solidFill>
              <a:latin typeface="Calibri"/>
              <a:cs typeface="Calibri"/>
            </a:endParaRPr>
          </a:p>
        </p:txBody>
      </p:sp>
      <p:sp>
        <p:nvSpPr>
          <p:cNvPr id="6" name="Slide Number Placeholder 5"/>
          <p:cNvSpPr>
            <a:spLocks noGrp="1"/>
          </p:cNvSpPr>
          <p:nvPr>
            <p:ph type="sldNum" sz="quarter" idx="7"/>
          </p:nvPr>
        </p:nvSpPr>
        <p:spPr/>
        <p:txBody>
          <a:bodyPr/>
          <a:lstStyle/>
          <a:p>
            <a:fld id="{B6F15528-21DE-4FAA-801E-634DDDAF4B2B}" type="slidenum">
              <a:rPr lang="en-GB" smtClean="0"/>
              <a:t>14</a:t>
            </a:fld>
            <a:endParaRPr lang="en-GB"/>
          </a:p>
        </p:txBody>
      </p:sp>
      <p:graphicFrame>
        <p:nvGraphicFramePr>
          <p:cNvPr id="7" name="Diagram 6"/>
          <p:cNvGraphicFramePr/>
          <p:nvPr>
            <p:extLst>
              <p:ext uri="{D42A27DB-BD31-4B8C-83A1-F6EECF244321}">
                <p14:modId xmlns:p14="http://schemas.microsoft.com/office/powerpoint/2010/main" val="3953788172"/>
              </p:ext>
            </p:extLst>
          </p:nvPr>
        </p:nvGraphicFramePr>
        <p:xfrm>
          <a:off x="228600" y="933075"/>
          <a:ext cx="11654972" cy="57877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710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graphicEl>
                                              <a:dgm id="{C139A1CB-BD33-4FA6-8D2F-9056515F7252}"/>
                                            </p:graphicEl>
                                          </p:spTgt>
                                        </p:tgtEl>
                                        <p:attrNameLst>
                                          <p:attrName>style.visibility</p:attrName>
                                        </p:attrNameLst>
                                      </p:cBhvr>
                                      <p:to>
                                        <p:strVal val="visible"/>
                                      </p:to>
                                    </p:set>
                                    <p:animEffect transition="in" filter="fade">
                                      <p:cBhvr>
                                        <p:cTn id="7" dur="1000"/>
                                        <p:tgtEl>
                                          <p:spTgt spid="7">
                                            <p:graphicEl>
                                              <a:dgm id="{C139A1CB-BD33-4FA6-8D2F-9056515F7252}"/>
                                            </p:graphicEl>
                                          </p:spTgt>
                                        </p:tgtEl>
                                      </p:cBhvr>
                                    </p:animEffect>
                                    <p:anim calcmode="lin" valueType="num">
                                      <p:cBhvr>
                                        <p:cTn id="8" dur="1000" fill="hold"/>
                                        <p:tgtEl>
                                          <p:spTgt spid="7">
                                            <p:graphicEl>
                                              <a:dgm id="{C139A1CB-BD33-4FA6-8D2F-9056515F7252}"/>
                                            </p:graphicEl>
                                          </p:spTgt>
                                        </p:tgtEl>
                                        <p:attrNameLst>
                                          <p:attrName>ppt_x</p:attrName>
                                        </p:attrNameLst>
                                      </p:cBhvr>
                                      <p:tavLst>
                                        <p:tav tm="0">
                                          <p:val>
                                            <p:strVal val="#ppt_x"/>
                                          </p:val>
                                        </p:tav>
                                        <p:tav tm="100000">
                                          <p:val>
                                            <p:strVal val="#ppt_x"/>
                                          </p:val>
                                        </p:tav>
                                      </p:tavLst>
                                    </p:anim>
                                    <p:anim calcmode="lin" valueType="num">
                                      <p:cBhvr>
                                        <p:cTn id="9" dur="1000" fill="hold"/>
                                        <p:tgtEl>
                                          <p:spTgt spid="7">
                                            <p:graphicEl>
                                              <a:dgm id="{C139A1CB-BD33-4FA6-8D2F-9056515F7252}"/>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graphicEl>
                                              <a:dgm id="{F46FEE01-69DE-444B-924B-74B98ED63103}"/>
                                            </p:graphicEl>
                                          </p:spTgt>
                                        </p:tgtEl>
                                        <p:attrNameLst>
                                          <p:attrName>style.visibility</p:attrName>
                                        </p:attrNameLst>
                                      </p:cBhvr>
                                      <p:to>
                                        <p:strVal val="visible"/>
                                      </p:to>
                                    </p:set>
                                    <p:animEffect transition="in" filter="fade">
                                      <p:cBhvr>
                                        <p:cTn id="12" dur="1000"/>
                                        <p:tgtEl>
                                          <p:spTgt spid="7">
                                            <p:graphicEl>
                                              <a:dgm id="{F46FEE01-69DE-444B-924B-74B98ED63103}"/>
                                            </p:graphicEl>
                                          </p:spTgt>
                                        </p:tgtEl>
                                      </p:cBhvr>
                                    </p:animEffect>
                                    <p:anim calcmode="lin" valueType="num">
                                      <p:cBhvr>
                                        <p:cTn id="13" dur="1000" fill="hold"/>
                                        <p:tgtEl>
                                          <p:spTgt spid="7">
                                            <p:graphicEl>
                                              <a:dgm id="{F46FEE01-69DE-444B-924B-74B98ED63103}"/>
                                            </p:graphicEl>
                                          </p:spTgt>
                                        </p:tgtEl>
                                        <p:attrNameLst>
                                          <p:attrName>ppt_x</p:attrName>
                                        </p:attrNameLst>
                                      </p:cBhvr>
                                      <p:tavLst>
                                        <p:tav tm="0">
                                          <p:val>
                                            <p:strVal val="#ppt_x"/>
                                          </p:val>
                                        </p:tav>
                                        <p:tav tm="100000">
                                          <p:val>
                                            <p:strVal val="#ppt_x"/>
                                          </p:val>
                                        </p:tav>
                                      </p:tavLst>
                                    </p:anim>
                                    <p:anim calcmode="lin" valueType="num">
                                      <p:cBhvr>
                                        <p:cTn id="14" dur="1000" fill="hold"/>
                                        <p:tgtEl>
                                          <p:spTgt spid="7">
                                            <p:graphicEl>
                                              <a:dgm id="{F46FEE01-69DE-444B-924B-74B98ED63103}"/>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graphicEl>
                                              <a:dgm id="{AA3EFDA3-79FB-4AE9-A4CD-5D927CD1890C}"/>
                                            </p:graphicEl>
                                          </p:spTgt>
                                        </p:tgtEl>
                                        <p:attrNameLst>
                                          <p:attrName>style.visibility</p:attrName>
                                        </p:attrNameLst>
                                      </p:cBhvr>
                                      <p:to>
                                        <p:strVal val="visible"/>
                                      </p:to>
                                    </p:set>
                                    <p:animEffect transition="in" filter="fade">
                                      <p:cBhvr>
                                        <p:cTn id="19" dur="1000"/>
                                        <p:tgtEl>
                                          <p:spTgt spid="7">
                                            <p:graphicEl>
                                              <a:dgm id="{AA3EFDA3-79FB-4AE9-A4CD-5D927CD1890C}"/>
                                            </p:graphicEl>
                                          </p:spTgt>
                                        </p:tgtEl>
                                      </p:cBhvr>
                                    </p:animEffect>
                                    <p:anim calcmode="lin" valueType="num">
                                      <p:cBhvr>
                                        <p:cTn id="20" dur="1000" fill="hold"/>
                                        <p:tgtEl>
                                          <p:spTgt spid="7">
                                            <p:graphicEl>
                                              <a:dgm id="{AA3EFDA3-79FB-4AE9-A4CD-5D927CD1890C}"/>
                                            </p:graphicEl>
                                          </p:spTgt>
                                        </p:tgtEl>
                                        <p:attrNameLst>
                                          <p:attrName>ppt_x</p:attrName>
                                        </p:attrNameLst>
                                      </p:cBhvr>
                                      <p:tavLst>
                                        <p:tav tm="0">
                                          <p:val>
                                            <p:strVal val="#ppt_x"/>
                                          </p:val>
                                        </p:tav>
                                        <p:tav tm="100000">
                                          <p:val>
                                            <p:strVal val="#ppt_x"/>
                                          </p:val>
                                        </p:tav>
                                      </p:tavLst>
                                    </p:anim>
                                    <p:anim calcmode="lin" valueType="num">
                                      <p:cBhvr>
                                        <p:cTn id="21" dur="1000" fill="hold"/>
                                        <p:tgtEl>
                                          <p:spTgt spid="7">
                                            <p:graphicEl>
                                              <a:dgm id="{AA3EFDA3-79FB-4AE9-A4CD-5D927CD1890C}"/>
                                            </p:graphic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graphicEl>
                                              <a:dgm id="{0F381FC2-B3DD-4E71-B0E8-CAFA07238EEC}"/>
                                            </p:graphicEl>
                                          </p:spTgt>
                                        </p:tgtEl>
                                        <p:attrNameLst>
                                          <p:attrName>style.visibility</p:attrName>
                                        </p:attrNameLst>
                                      </p:cBhvr>
                                      <p:to>
                                        <p:strVal val="visible"/>
                                      </p:to>
                                    </p:set>
                                    <p:animEffect transition="in" filter="fade">
                                      <p:cBhvr>
                                        <p:cTn id="24" dur="1000"/>
                                        <p:tgtEl>
                                          <p:spTgt spid="7">
                                            <p:graphicEl>
                                              <a:dgm id="{0F381FC2-B3DD-4E71-B0E8-CAFA07238EEC}"/>
                                            </p:graphicEl>
                                          </p:spTgt>
                                        </p:tgtEl>
                                      </p:cBhvr>
                                    </p:animEffect>
                                    <p:anim calcmode="lin" valueType="num">
                                      <p:cBhvr>
                                        <p:cTn id="25" dur="1000" fill="hold"/>
                                        <p:tgtEl>
                                          <p:spTgt spid="7">
                                            <p:graphicEl>
                                              <a:dgm id="{0F381FC2-B3DD-4E71-B0E8-CAFA07238EEC}"/>
                                            </p:graphicEl>
                                          </p:spTgt>
                                        </p:tgtEl>
                                        <p:attrNameLst>
                                          <p:attrName>ppt_x</p:attrName>
                                        </p:attrNameLst>
                                      </p:cBhvr>
                                      <p:tavLst>
                                        <p:tav tm="0">
                                          <p:val>
                                            <p:strVal val="#ppt_x"/>
                                          </p:val>
                                        </p:tav>
                                        <p:tav tm="100000">
                                          <p:val>
                                            <p:strVal val="#ppt_x"/>
                                          </p:val>
                                        </p:tav>
                                      </p:tavLst>
                                    </p:anim>
                                    <p:anim calcmode="lin" valueType="num">
                                      <p:cBhvr>
                                        <p:cTn id="26" dur="1000" fill="hold"/>
                                        <p:tgtEl>
                                          <p:spTgt spid="7">
                                            <p:graphicEl>
                                              <a:dgm id="{0F381FC2-B3DD-4E71-B0E8-CAFA07238EEC}"/>
                                            </p:graphic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graphicEl>
                                              <a:dgm id="{0A2F4D65-BDC0-4F2E-9103-839B221661FE}"/>
                                            </p:graphicEl>
                                          </p:spTgt>
                                        </p:tgtEl>
                                        <p:attrNameLst>
                                          <p:attrName>style.visibility</p:attrName>
                                        </p:attrNameLst>
                                      </p:cBhvr>
                                      <p:to>
                                        <p:strVal val="visible"/>
                                      </p:to>
                                    </p:set>
                                    <p:animEffect transition="in" filter="fade">
                                      <p:cBhvr>
                                        <p:cTn id="31" dur="1000"/>
                                        <p:tgtEl>
                                          <p:spTgt spid="7">
                                            <p:graphicEl>
                                              <a:dgm id="{0A2F4D65-BDC0-4F2E-9103-839B221661FE}"/>
                                            </p:graphicEl>
                                          </p:spTgt>
                                        </p:tgtEl>
                                      </p:cBhvr>
                                    </p:animEffect>
                                    <p:anim calcmode="lin" valueType="num">
                                      <p:cBhvr>
                                        <p:cTn id="32" dur="1000" fill="hold"/>
                                        <p:tgtEl>
                                          <p:spTgt spid="7">
                                            <p:graphicEl>
                                              <a:dgm id="{0A2F4D65-BDC0-4F2E-9103-839B221661FE}"/>
                                            </p:graphicEl>
                                          </p:spTgt>
                                        </p:tgtEl>
                                        <p:attrNameLst>
                                          <p:attrName>ppt_x</p:attrName>
                                        </p:attrNameLst>
                                      </p:cBhvr>
                                      <p:tavLst>
                                        <p:tav tm="0">
                                          <p:val>
                                            <p:strVal val="#ppt_x"/>
                                          </p:val>
                                        </p:tav>
                                        <p:tav tm="100000">
                                          <p:val>
                                            <p:strVal val="#ppt_x"/>
                                          </p:val>
                                        </p:tav>
                                      </p:tavLst>
                                    </p:anim>
                                    <p:anim calcmode="lin" valueType="num">
                                      <p:cBhvr>
                                        <p:cTn id="33" dur="1000" fill="hold"/>
                                        <p:tgtEl>
                                          <p:spTgt spid="7">
                                            <p:graphicEl>
                                              <a:dgm id="{0A2F4D65-BDC0-4F2E-9103-839B221661FE}"/>
                                            </p:graphic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
                                            <p:graphicEl>
                                              <a:dgm id="{62206AC9-ED7B-4594-9637-A53C05571197}"/>
                                            </p:graphicEl>
                                          </p:spTgt>
                                        </p:tgtEl>
                                        <p:attrNameLst>
                                          <p:attrName>style.visibility</p:attrName>
                                        </p:attrNameLst>
                                      </p:cBhvr>
                                      <p:to>
                                        <p:strVal val="visible"/>
                                      </p:to>
                                    </p:set>
                                    <p:animEffect transition="in" filter="fade">
                                      <p:cBhvr>
                                        <p:cTn id="36" dur="1000"/>
                                        <p:tgtEl>
                                          <p:spTgt spid="7">
                                            <p:graphicEl>
                                              <a:dgm id="{62206AC9-ED7B-4594-9637-A53C05571197}"/>
                                            </p:graphicEl>
                                          </p:spTgt>
                                        </p:tgtEl>
                                      </p:cBhvr>
                                    </p:animEffect>
                                    <p:anim calcmode="lin" valueType="num">
                                      <p:cBhvr>
                                        <p:cTn id="37" dur="1000" fill="hold"/>
                                        <p:tgtEl>
                                          <p:spTgt spid="7">
                                            <p:graphicEl>
                                              <a:dgm id="{62206AC9-ED7B-4594-9637-A53C05571197}"/>
                                            </p:graphicEl>
                                          </p:spTgt>
                                        </p:tgtEl>
                                        <p:attrNameLst>
                                          <p:attrName>ppt_x</p:attrName>
                                        </p:attrNameLst>
                                      </p:cBhvr>
                                      <p:tavLst>
                                        <p:tav tm="0">
                                          <p:val>
                                            <p:strVal val="#ppt_x"/>
                                          </p:val>
                                        </p:tav>
                                        <p:tav tm="100000">
                                          <p:val>
                                            <p:strVal val="#ppt_x"/>
                                          </p:val>
                                        </p:tav>
                                      </p:tavLst>
                                    </p:anim>
                                    <p:anim calcmode="lin" valueType="num">
                                      <p:cBhvr>
                                        <p:cTn id="38" dur="1000" fill="hold"/>
                                        <p:tgtEl>
                                          <p:spTgt spid="7">
                                            <p:graphicEl>
                                              <a:dgm id="{62206AC9-ED7B-4594-9637-A53C05571197}"/>
                                            </p:graphic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7">
                                            <p:graphicEl>
                                              <a:dgm id="{48484F16-4D3B-4522-8908-A861E9726746}"/>
                                            </p:graphicEl>
                                          </p:spTgt>
                                        </p:tgtEl>
                                        <p:attrNameLst>
                                          <p:attrName>style.visibility</p:attrName>
                                        </p:attrNameLst>
                                      </p:cBhvr>
                                      <p:to>
                                        <p:strVal val="visible"/>
                                      </p:to>
                                    </p:set>
                                    <p:animEffect transition="in" filter="fade">
                                      <p:cBhvr>
                                        <p:cTn id="43" dur="1000"/>
                                        <p:tgtEl>
                                          <p:spTgt spid="7">
                                            <p:graphicEl>
                                              <a:dgm id="{48484F16-4D3B-4522-8908-A861E9726746}"/>
                                            </p:graphicEl>
                                          </p:spTgt>
                                        </p:tgtEl>
                                      </p:cBhvr>
                                    </p:animEffect>
                                    <p:anim calcmode="lin" valueType="num">
                                      <p:cBhvr>
                                        <p:cTn id="44" dur="1000" fill="hold"/>
                                        <p:tgtEl>
                                          <p:spTgt spid="7">
                                            <p:graphicEl>
                                              <a:dgm id="{48484F16-4D3B-4522-8908-A861E9726746}"/>
                                            </p:graphicEl>
                                          </p:spTgt>
                                        </p:tgtEl>
                                        <p:attrNameLst>
                                          <p:attrName>ppt_x</p:attrName>
                                        </p:attrNameLst>
                                      </p:cBhvr>
                                      <p:tavLst>
                                        <p:tav tm="0">
                                          <p:val>
                                            <p:strVal val="#ppt_x"/>
                                          </p:val>
                                        </p:tav>
                                        <p:tav tm="100000">
                                          <p:val>
                                            <p:strVal val="#ppt_x"/>
                                          </p:val>
                                        </p:tav>
                                      </p:tavLst>
                                    </p:anim>
                                    <p:anim calcmode="lin" valueType="num">
                                      <p:cBhvr>
                                        <p:cTn id="45" dur="1000" fill="hold"/>
                                        <p:tgtEl>
                                          <p:spTgt spid="7">
                                            <p:graphicEl>
                                              <a:dgm id="{48484F16-4D3B-4522-8908-A861E9726746}"/>
                                            </p:graphic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
                                            <p:graphicEl>
                                              <a:dgm id="{7514ABB2-1033-40F8-807A-410BB8B734F5}"/>
                                            </p:graphicEl>
                                          </p:spTgt>
                                        </p:tgtEl>
                                        <p:attrNameLst>
                                          <p:attrName>style.visibility</p:attrName>
                                        </p:attrNameLst>
                                      </p:cBhvr>
                                      <p:to>
                                        <p:strVal val="visible"/>
                                      </p:to>
                                    </p:set>
                                    <p:animEffect transition="in" filter="fade">
                                      <p:cBhvr>
                                        <p:cTn id="48" dur="1000"/>
                                        <p:tgtEl>
                                          <p:spTgt spid="7">
                                            <p:graphicEl>
                                              <a:dgm id="{7514ABB2-1033-40F8-807A-410BB8B734F5}"/>
                                            </p:graphicEl>
                                          </p:spTgt>
                                        </p:tgtEl>
                                      </p:cBhvr>
                                    </p:animEffect>
                                    <p:anim calcmode="lin" valueType="num">
                                      <p:cBhvr>
                                        <p:cTn id="49" dur="1000" fill="hold"/>
                                        <p:tgtEl>
                                          <p:spTgt spid="7">
                                            <p:graphicEl>
                                              <a:dgm id="{7514ABB2-1033-40F8-807A-410BB8B734F5}"/>
                                            </p:graphicEl>
                                          </p:spTgt>
                                        </p:tgtEl>
                                        <p:attrNameLst>
                                          <p:attrName>ppt_x</p:attrName>
                                        </p:attrNameLst>
                                      </p:cBhvr>
                                      <p:tavLst>
                                        <p:tav tm="0">
                                          <p:val>
                                            <p:strVal val="#ppt_x"/>
                                          </p:val>
                                        </p:tav>
                                        <p:tav tm="100000">
                                          <p:val>
                                            <p:strVal val="#ppt_x"/>
                                          </p:val>
                                        </p:tav>
                                      </p:tavLst>
                                    </p:anim>
                                    <p:anim calcmode="lin" valueType="num">
                                      <p:cBhvr>
                                        <p:cTn id="50" dur="1000" fill="hold"/>
                                        <p:tgtEl>
                                          <p:spTgt spid="7">
                                            <p:graphicEl>
                                              <a:dgm id="{7514ABB2-1033-40F8-807A-410BB8B734F5}"/>
                                            </p:graphic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7">
                                            <p:graphicEl>
                                              <a:dgm id="{52D81EB4-6CD3-45CD-B959-26CF64F6413B}"/>
                                            </p:graphicEl>
                                          </p:spTgt>
                                        </p:tgtEl>
                                        <p:attrNameLst>
                                          <p:attrName>style.visibility</p:attrName>
                                        </p:attrNameLst>
                                      </p:cBhvr>
                                      <p:to>
                                        <p:strVal val="visible"/>
                                      </p:to>
                                    </p:set>
                                    <p:animEffect transition="in" filter="fade">
                                      <p:cBhvr>
                                        <p:cTn id="55" dur="1000"/>
                                        <p:tgtEl>
                                          <p:spTgt spid="7">
                                            <p:graphicEl>
                                              <a:dgm id="{52D81EB4-6CD3-45CD-B959-26CF64F6413B}"/>
                                            </p:graphicEl>
                                          </p:spTgt>
                                        </p:tgtEl>
                                      </p:cBhvr>
                                    </p:animEffect>
                                    <p:anim calcmode="lin" valueType="num">
                                      <p:cBhvr>
                                        <p:cTn id="56" dur="1000" fill="hold"/>
                                        <p:tgtEl>
                                          <p:spTgt spid="7">
                                            <p:graphicEl>
                                              <a:dgm id="{52D81EB4-6CD3-45CD-B959-26CF64F6413B}"/>
                                            </p:graphicEl>
                                          </p:spTgt>
                                        </p:tgtEl>
                                        <p:attrNameLst>
                                          <p:attrName>ppt_x</p:attrName>
                                        </p:attrNameLst>
                                      </p:cBhvr>
                                      <p:tavLst>
                                        <p:tav tm="0">
                                          <p:val>
                                            <p:strVal val="#ppt_x"/>
                                          </p:val>
                                        </p:tav>
                                        <p:tav tm="100000">
                                          <p:val>
                                            <p:strVal val="#ppt_x"/>
                                          </p:val>
                                        </p:tav>
                                      </p:tavLst>
                                    </p:anim>
                                    <p:anim calcmode="lin" valueType="num">
                                      <p:cBhvr>
                                        <p:cTn id="57" dur="1000" fill="hold"/>
                                        <p:tgtEl>
                                          <p:spTgt spid="7">
                                            <p:graphicEl>
                                              <a:dgm id="{52D81EB4-6CD3-45CD-B959-26CF64F6413B}"/>
                                            </p:graphic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
                                            <p:graphicEl>
                                              <a:dgm id="{ED9F46BE-97EA-4BB2-B928-88E6A39618C1}"/>
                                            </p:graphicEl>
                                          </p:spTgt>
                                        </p:tgtEl>
                                        <p:attrNameLst>
                                          <p:attrName>style.visibility</p:attrName>
                                        </p:attrNameLst>
                                      </p:cBhvr>
                                      <p:to>
                                        <p:strVal val="visible"/>
                                      </p:to>
                                    </p:set>
                                    <p:animEffect transition="in" filter="fade">
                                      <p:cBhvr>
                                        <p:cTn id="60" dur="1000"/>
                                        <p:tgtEl>
                                          <p:spTgt spid="7">
                                            <p:graphicEl>
                                              <a:dgm id="{ED9F46BE-97EA-4BB2-B928-88E6A39618C1}"/>
                                            </p:graphicEl>
                                          </p:spTgt>
                                        </p:tgtEl>
                                      </p:cBhvr>
                                    </p:animEffect>
                                    <p:anim calcmode="lin" valueType="num">
                                      <p:cBhvr>
                                        <p:cTn id="61" dur="1000" fill="hold"/>
                                        <p:tgtEl>
                                          <p:spTgt spid="7">
                                            <p:graphicEl>
                                              <a:dgm id="{ED9F46BE-97EA-4BB2-B928-88E6A39618C1}"/>
                                            </p:graphicEl>
                                          </p:spTgt>
                                        </p:tgtEl>
                                        <p:attrNameLst>
                                          <p:attrName>ppt_x</p:attrName>
                                        </p:attrNameLst>
                                      </p:cBhvr>
                                      <p:tavLst>
                                        <p:tav tm="0">
                                          <p:val>
                                            <p:strVal val="#ppt_x"/>
                                          </p:val>
                                        </p:tav>
                                        <p:tav tm="100000">
                                          <p:val>
                                            <p:strVal val="#ppt_x"/>
                                          </p:val>
                                        </p:tav>
                                      </p:tavLst>
                                    </p:anim>
                                    <p:anim calcmode="lin" valueType="num">
                                      <p:cBhvr>
                                        <p:cTn id="62" dur="1000" fill="hold"/>
                                        <p:tgtEl>
                                          <p:spTgt spid="7">
                                            <p:graphicEl>
                                              <a:dgm id="{ED9F46BE-97EA-4BB2-B928-88E6A39618C1}"/>
                                            </p:graphic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7">
                                            <p:graphicEl>
                                              <a:dgm id="{D5B95627-A2AF-4E02-877A-BA3FCE87A154}"/>
                                            </p:graphicEl>
                                          </p:spTgt>
                                        </p:tgtEl>
                                        <p:attrNameLst>
                                          <p:attrName>style.visibility</p:attrName>
                                        </p:attrNameLst>
                                      </p:cBhvr>
                                      <p:to>
                                        <p:strVal val="visible"/>
                                      </p:to>
                                    </p:set>
                                    <p:animEffect transition="in" filter="fade">
                                      <p:cBhvr>
                                        <p:cTn id="67" dur="1000"/>
                                        <p:tgtEl>
                                          <p:spTgt spid="7">
                                            <p:graphicEl>
                                              <a:dgm id="{D5B95627-A2AF-4E02-877A-BA3FCE87A154}"/>
                                            </p:graphicEl>
                                          </p:spTgt>
                                        </p:tgtEl>
                                      </p:cBhvr>
                                    </p:animEffect>
                                    <p:anim calcmode="lin" valueType="num">
                                      <p:cBhvr>
                                        <p:cTn id="68" dur="1000" fill="hold"/>
                                        <p:tgtEl>
                                          <p:spTgt spid="7">
                                            <p:graphicEl>
                                              <a:dgm id="{D5B95627-A2AF-4E02-877A-BA3FCE87A154}"/>
                                            </p:graphicEl>
                                          </p:spTgt>
                                        </p:tgtEl>
                                        <p:attrNameLst>
                                          <p:attrName>ppt_x</p:attrName>
                                        </p:attrNameLst>
                                      </p:cBhvr>
                                      <p:tavLst>
                                        <p:tav tm="0">
                                          <p:val>
                                            <p:strVal val="#ppt_x"/>
                                          </p:val>
                                        </p:tav>
                                        <p:tav tm="100000">
                                          <p:val>
                                            <p:strVal val="#ppt_x"/>
                                          </p:val>
                                        </p:tav>
                                      </p:tavLst>
                                    </p:anim>
                                    <p:anim calcmode="lin" valueType="num">
                                      <p:cBhvr>
                                        <p:cTn id="69" dur="1000" fill="hold"/>
                                        <p:tgtEl>
                                          <p:spTgt spid="7">
                                            <p:graphicEl>
                                              <a:dgm id="{D5B95627-A2AF-4E02-877A-BA3FCE87A154}"/>
                                            </p:graphic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7">
                                            <p:graphicEl>
                                              <a:dgm id="{A72D6979-28DC-44AC-9E1C-ECFEF002899D}"/>
                                            </p:graphicEl>
                                          </p:spTgt>
                                        </p:tgtEl>
                                        <p:attrNameLst>
                                          <p:attrName>style.visibility</p:attrName>
                                        </p:attrNameLst>
                                      </p:cBhvr>
                                      <p:to>
                                        <p:strVal val="visible"/>
                                      </p:to>
                                    </p:set>
                                    <p:animEffect transition="in" filter="fade">
                                      <p:cBhvr>
                                        <p:cTn id="72" dur="1000"/>
                                        <p:tgtEl>
                                          <p:spTgt spid="7">
                                            <p:graphicEl>
                                              <a:dgm id="{A72D6979-28DC-44AC-9E1C-ECFEF002899D}"/>
                                            </p:graphicEl>
                                          </p:spTgt>
                                        </p:tgtEl>
                                      </p:cBhvr>
                                    </p:animEffect>
                                    <p:anim calcmode="lin" valueType="num">
                                      <p:cBhvr>
                                        <p:cTn id="73" dur="1000" fill="hold"/>
                                        <p:tgtEl>
                                          <p:spTgt spid="7">
                                            <p:graphicEl>
                                              <a:dgm id="{A72D6979-28DC-44AC-9E1C-ECFEF002899D}"/>
                                            </p:graphicEl>
                                          </p:spTgt>
                                        </p:tgtEl>
                                        <p:attrNameLst>
                                          <p:attrName>ppt_x</p:attrName>
                                        </p:attrNameLst>
                                      </p:cBhvr>
                                      <p:tavLst>
                                        <p:tav tm="0">
                                          <p:val>
                                            <p:strVal val="#ppt_x"/>
                                          </p:val>
                                        </p:tav>
                                        <p:tav tm="100000">
                                          <p:val>
                                            <p:strVal val="#ppt_x"/>
                                          </p:val>
                                        </p:tav>
                                      </p:tavLst>
                                    </p:anim>
                                    <p:anim calcmode="lin" valueType="num">
                                      <p:cBhvr>
                                        <p:cTn id="74" dur="1000" fill="hold"/>
                                        <p:tgtEl>
                                          <p:spTgt spid="7">
                                            <p:graphicEl>
                                              <a:dgm id="{A72D6979-28DC-44AC-9E1C-ECFEF002899D}"/>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905000" y="304800"/>
            <a:ext cx="9296400"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4000" b="1" dirty="0">
                <a:solidFill>
                  <a:srgbClr val="00A643"/>
                </a:solidFill>
                <a:latin typeface="Calibri"/>
                <a:ea typeface="+mn-ea"/>
                <a:cs typeface="Arial"/>
              </a:rPr>
              <a:t>Next steps and challenges ahead</a:t>
            </a:r>
            <a:endParaRPr kumimoji="0" lang="en-GB" sz="4000" b="0" i="0" u="none" strike="noStrike" kern="0" cap="none" spc="0" normalizeH="0" baseline="0" noProof="0" dirty="0">
              <a:ln>
                <a:noFill/>
              </a:ln>
              <a:solidFill>
                <a:sysClr val="windowText" lastClr="000000"/>
              </a:solidFill>
              <a:effectLst/>
              <a:uLnTx/>
              <a:uFillTx/>
              <a:latin typeface="Calibri"/>
            </a:endParaRPr>
          </a:p>
        </p:txBody>
      </p:sp>
      <p:sp>
        <p:nvSpPr>
          <p:cNvPr id="3" name="Slide Number Placeholder 2"/>
          <p:cNvSpPr>
            <a:spLocks noGrp="1"/>
          </p:cNvSpPr>
          <p:nvPr>
            <p:ph type="sldNum" sz="quarter" idx="7"/>
          </p:nvPr>
        </p:nvSpPr>
        <p:spPr/>
        <p:txBody>
          <a:bodyPr/>
          <a:lstStyle/>
          <a:p>
            <a:fld id="{B6F15528-21DE-4FAA-801E-634DDDAF4B2B}" type="slidenum">
              <a:rPr lang="en-GB" smtClean="0"/>
              <a:t>15</a:t>
            </a:fld>
            <a:endParaRPr lang="en-GB"/>
          </a:p>
        </p:txBody>
      </p:sp>
      <p:graphicFrame>
        <p:nvGraphicFramePr>
          <p:cNvPr id="4" name="Diagram 3"/>
          <p:cNvGraphicFramePr/>
          <p:nvPr>
            <p:extLst>
              <p:ext uri="{D42A27DB-BD31-4B8C-83A1-F6EECF244321}">
                <p14:modId xmlns:p14="http://schemas.microsoft.com/office/powerpoint/2010/main" val="299541598"/>
              </p:ext>
            </p:extLst>
          </p:nvPr>
        </p:nvGraphicFramePr>
        <p:xfrm>
          <a:off x="304800" y="2667000"/>
          <a:ext cx="11430000" cy="3818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133600" y="1295400"/>
            <a:ext cx="7924800" cy="95410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2800" b="1" dirty="0">
                <a:latin typeface="+mn-lt"/>
              </a:rPr>
              <a:t>To Seychelles, Zambia, Kenya, all countries here present:</a:t>
            </a:r>
          </a:p>
        </p:txBody>
      </p:sp>
    </p:spTree>
    <p:extLst>
      <p:ext uri="{BB962C8B-B14F-4D97-AF65-F5344CB8AC3E}">
        <p14:creationId xmlns:p14="http://schemas.microsoft.com/office/powerpoint/2010/main" val="199085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graphicEl>
                                              <a:dgm id="{C139A1CB-BD33-4FA6-8D2F-9056515F7252}"/>
                                            </p:graphicEl>
                                          </p:spTgt>
                                        </p:tgtEl>
                                        <p:attrNameLst>
                                          <p:attrName>style.visibility</p:attrName>
                                        </p:attrNameLst>
                                      </p:cBhvr>
                                      <p:to>
                                        <p:strVal val="visible"/>
                                      </p:to>
                                    </p:set>
                                    <p:animEffect transition="in" filter="fade">
                                      <p:cBhvr>
                                        <p:cTn id="14" dur="1000"/>
                                        <p:tgtEl>
                                          <p:spTgt spid="4">
                                            <p:graphicEl>
                                              <a:dgm id="{C139A1CB-BD33-4FA6-8D2F-9056515F7252}"/>
                                            </p:graphicEl>
                                          </p:spTgt>
                                        </p:tgtEl>
                                      </p:cBhvr>
                                    </p:animEffect>
                                    <p:anim calcmode="lin" valueType="num">
                                      <p:cBhvr>
                                        <p:cTn id="15" dur="1000" fill="hold"/>
                                        <p:tgtEl>
                                          <p:spTgt spid="4">
                                            <p:graphicEl>
                                              <a:dgm id="{C139A1CB-BD33-4FA6-8D2F-9056515F7252}"/>
                                            </p:graphicEl>
                                          </p:spTgt>
                                        </p:tgtEl>
                                        <p:attrNameLst>
                                          <p:attrName>ppt_x</p:attrName>
                                        </p:attrNameLst>
                                      </p:cBhvr>
                                      <p:tavLst>
                                        <p:tav tm="0">
                                          <p:val>
                                            <p:strVal val="#ppt_x"/>
                                          </p:val>
                                        </p:tav>
                                        <p:tav tm="100000">
                                          <p:val>
                                            <p:strVal val="#ppt_x"/>
                                          </p:val>
                                        </p:tav>
                                      </p:tavLst>
                                    </p:anim>
                                    <p:anim calcmode="lin" valueType="num">
                                      <p:cBhvr>
                                        <p:cTn id="16" dur="1000" fill="hold"/>
                                        <p:tgtEl>
                                          <p:spTgt spid="4">
                                            <p:graphicEl>
                                              <a:dgm id="{C139A1CB-BD33-4FA6-8D2F-9056515F7252}"/>
                                            </p:graphic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graphicEl>
                                              <a:dgm id="{F46FEE01-69DE-444B-924B-74B98ED63103}"/>
                                            </p:graphicEl>
                                          </p:spTgt>
                                        </p:tgtEl>
                                        <p:attrNameLst>
                                          <p:attrName>style.visibility</p:attrName>
                                        </p:attrNameLst>
                                      </p:cBhvr>
                                      <p:to>
                                        <p:strVal val="visible"/>
                                      </p:to>
                                    </p:set>
                                    <p:animEffect transition="in" filter="fade">
                                      <p:cBhvr>
                                        <p:cTn id="19" dur="1000"/>
                                        <p:tgtEl>
                                          <p:spTgt spid="4">
                                            <p:graphicEl>
                                              <a:dgm id="{F46FEE01-69DE-444B-924B-74B98ED63103}"/>
                                            </p:graphicEl>
                                          </p:spTgt>
                                        </p:tgtEl>
                                      </p:cBhvr>
                                    </p:animEffect>
                                    <p:anim calcmode="lin" valueType="num">
                                      <p:cBhvr>
                                        <p:cTn id="20" dur="1000" fill="hold"/>
                                        <p:tgtEl>
                                          <p:spTgt spid="4">
                                            <p:graphicEl>
                                              <a:dgm id="{F46FEE01-69DE-444B-924B-74B98ED63103}"/>
                                            </p:graphicEl>
                                          </p:spTgt>
                                        </p:tgtEl>
                                        <p:attrNameLst>
                                          <p:attrName>ppt_x</p:attrName>
                                        </p:attrNameLst>
                                      </p:cBhvr>
                                      <p:tavLst>
                                        <p:tav tm="0">
                                          <p:val>
                                            <p:strVal val="#ppt_x"/>
                                          </p:val>
                                        </p:tav>
                                        <p:tav tm="100000">
                                          <p:val>
                                            <p:strVal val="#ppt_x"/>
                                          </p:val>
                                        </p:tav>
                                      </p:tavLst>
                                    </p:anim>
                                    <p:anim calcmode="lin" valueType="num">
                                      <p:cBhvr>
                                        <p:cTn id="21" dur="1000" fill="hold"/>
                                        <p:tgtEl>
                                          <p:spTgt spid="4">
                                            <p:graphicEl>
                                              <a:dgm id="{F46FEE01-69DE-444B-924B-74B98ED63103}"/>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graphicEl>
                                              <a:dgm id="{AA3EFDA3-79FB-4AE9-A4CD-5D927CD1890C}"/>
                                            </p:graphicEl>
                                          </p:spTgt>
                                        </p:tgtEl>
                                        <p:attrNameLst>
                                          <p:attrName>style.visibility</p:attrName>
                                        </p:attrNameLst>
                                      </p:cBhvr>
                                      <p:to>
                                        <p:strVal val="visible"/>
                                      </p:to>
                                    </p:set>
                                    <p:animEffect transition="in" filter="fade">
                                      <p:cBhvr>
                                        <p:cTn id="26" dur="1000"/>
                                        <p:tgtEl>
                                          <p:spTgt spid="4">
                                            <p:graphicEl>
                                              <a:dgm id="{AA3EFDA3-79FB-4AE9-A4CD-5D927CD1890C}"/>
                                            </p:graphicEl>
                                          </p:spTgt>
                                        </p:tgtEl>
                                      </p:cBhvr>
                                    </p:animEffect>
                                    <p:anim calcmode="lin" valueType="num">
                                      <p:cBhvr>
                                        <p:cTn id="27" dur="1000" fill="hold"/>
                                        <p:tgtEl>
                                          <p:spTgt spid="4">
                                            <p:graphicEl>
                                              <a:dgm id="{AA3EFDA3-79FB-4AE9-A4CD-5D927CD1890C}"/>
                                            </p:graphicEl>
                                          </p:spTgt>
                                        </p:tgtEl>
                                        <p:attrNameLst>
                                          <p:attrName>ppt_x</p:attrName>
                                        </p:attrNameLst>
                                      </p:cBhvr>
                                      <p:tavLst>
                                        <p:tav tm="0">
                                          <p:val>
                                            <p:strVal val="#ppt_x"/>
                                          </p:val>
                                        </p:tav>
                                        <p:tav tm="100000">
                                          <p:val>
                                            <p:strVal val="#ppt_x"/>
                                          </p:val>
                                        </p:tav>
                                      </p:tavLst>
                                    </p:anim>
                                    <p:anim calcmode="lin" valueType="num">
                                      <p:cBhvr>
                                        <p:cTn id="28" dur="1000" fill="hold"/>
                                        <p:tgtEl>
                                          <p:spTgt spid="4">
                                            <p:graphicEl>
                                              <a:dgm id="{AA3EFDA3-79FB-4AE9-A4CD-5D927CD1890C}"/>
                                            </p:graphic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
                                            <p:graphicEl>
                                              <a:dgm id="{0F381FC2-B3DD-4E71-B0E8-CAFA07238EEC}"/>
                                            </p:graphicEl>
                                          </p:spTgt>
                                        </p:tgtEl>
                                        <p:attrNameLst>
                                          <p:attrName>style.visibility</p:attrName>
                                        </p:attrNameLst>
                                      </p:cBhvr>
                                      <p:to>
                                        <p:strVal val="visible"/>
                                      </p:to>
                                    </p:set>
                                    <p:animEffect transition="in" filter="fade">
                                      <p:cBhvr>
                                        <p:cTn id="31" dur="1000"/>
                                        <p:tgtEl>
                                          <p:spTgt spid="4">
                                            <p:graphicEl>
                                              <a:dgm id="{0F381FC2-B3DD-4E71-B0E8-CAFA07238EEC}"/>
                                            </p:graphicEl>
                                          </p:spTgt>
                                        </p:tgtEl>
                                      </p:cBhvr>
                                    </p:animEffect>
                                    <p:anim calcmode="lin" valueType="num">
                                      <p:cBhvr>
                                        <p:cTn id="32" dur="1000" fill="hold"/>
                                        <p:tgtEl>
                                          <p:spTgt spid="4">
                                            <p:graphicEl>
                                              <a:dgm id="{0F381FC2-B3DD-4E71-B0E8-CAFA07238EEC}"/>
                                            </p:graphicEl>
                                          </p:spTgt>
                                        </p:tgtEl>
                                        <p:attrNameLst>
                                          <p:attrName>ppt_x</p:attrName>
                                        </p:attrNameLst>
                                      </p:cBhvr>
                                      <p:tavLst>
                                        <p:tav tm="0">
                                          <p:val>
                                            <p:strVal val="#ppt_x"/>
                                          </p:val>
                                        </p:tav>
                                        <p:tav tm="100000">
                                          <p:val>
                                            <p:strVal val="#ppt_x"/>
                                          </p:val>
                                        </p:tav>
                                      </p:tavLst>
                                    </p:anim>
                                    <p:anim calcmode="lin" valueType="num">
                                      <p:cBhvr>
                                        <p:cTn id="33" dur="1000" fill="hold"/>
                                        <p:tgtEl>
                                          <p:spTgt spid="4">
                                            <p:graphicEl>
                                              <a:dgm id="{0F381FC2-B3DD-4E71-B0E8-CAFA07238EEC}"/>
                                            </p:graphic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
                                            <p:graphicEl>
                                              <a:dgm id="{0A2F4D65-BDC0-4F2E-9103-839B221661FE}"/>
                                            </p:graphicEl>
                                          </p:spTgt>
                                        </p:tgtEl>
                                        <p:attrNameLst>
                                          <p:attrName>style.visibility</p:attrName>
                                        </p:attrNameLst>
                                      </p:cBhvr>
                                      <p:to>
                                        <p:strVal val="visible"/>
                                      </p:to>
                                    </p:set>
                                    <p:animEffect transition="in" filter="fade">
                                      <p:cBhvr>
                                        <p:cTn id="38" dur="1000"/>
                                        <p:tgtEl>
                                          <p:spTgt spid="4">
                                            <p:graphicEl>
                                              <a:dgm id="{0A2F4D65-BDC0-4F2E-9103-839B221661FE}"/>
                                            </p:graphicEl>
                                          </p:spTgt>
                                        </p:tgtEl>
                                      </p:cBhvr>
                                    </p:animEffect>
                                    <p:anim calcmode="lin" valueType="num">
                                      <p:cBhvr>
                                        <p:cTn id="39" dur="1000" fill="hold"/>
                                        <p:tgtEl>
                                          <p:spTgt spid="4">
                                            <p:graphicEl>
                                              <a:dgm id="{0A2F4D65-BDC0-4F2E-9103-839B221661FE}"/>
                                            </p:graphicEl>
                                          </p:spTgt>
                                        </p:tgtEl>
                                        <p:attrNameLst>
                                          <p:attrName>ppt_x</p:attrName>
                                        </p:attrNameLst>
                                      </p:cBhvr>
                                      <p:tavLst>
                                        <p:tav tm="0">
                                          <p:val>
                                            <p:strVal val="#ppt_x"/>
                                          </p:val>
                                        </p:tav>
                                        <p:tav tm="100000">
                                          <p:val>
                                            <p:strVal val="#ppt_x"/>
                                          </p:val>
                                        </p:tav>
                                      </p:tavLst>
                                    </p:anim>
                                    <p:anim calcmode="lin" valueType="num">
                                      <p:cBhvr>
                                        <p:cTn id="40" dur="1000" fill="hold"/>
                                        <p:tgtEl>
                                          <p:spTgt spid="4">
                                            <p:graphicEl>
                                              <a:dgm id="{0A2F4D65-BDC0-4F2E-9103-839B221661FE}"/>
                                            </p:graphic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
                                            <p:graphicEl>
                                              <a:dgm id="{62206AC9-ED7B-4594-9637-A53C05571197}"/>
                                            </p:graphicEl>
                                          </p:spTgt>
                                        </p:tgtEl>
                                        <p:attrNameLst>
                                          <p:attrName>style.visibility</p:attrName>
                                        </p:attrNameLst>
                                      </p:cBhvr>
                                      <p:to>
                                        <p:strVal val="visible"/>
                                      </p:to>
                                    </p:set>
                                    <p:animEffect transition="in" filter="fade">
                                      <p:cBhvr>
                                        <p:cTn id="43" dur="1000"/>
                                        <p:tgtEl>
                                          <p:spTgt spid="4">
                                            <p:graphicEl>
                                              <a:dgm id="{62206AC9-ED7B-4594-9637-A53C05571197}"/>
                                            </p:graphicEl>
                                          </p:spTgt>
                                        </p:tgtEl>
                                      </p:cBhvr>
                                    </p:animEffect>
                                    <p:anim calcmode="lin" valueType="num">
                                      <p:cBhvr>
                                        <p:cTn id="44" dur="1000" fill="hold"/>
                                        <p:tgtEl>
                                          <p:spTgt spid="4">
                                            <p:graphicEl>
                                              <a:dgm id="{62206AC9-ED7B-4594-9637-A53C05571197}"/>
                                            </p:graphicEl>
                                          </p:spTgt>
                                        </p:tgtEl>
                                        <p:attrNameLst>
                                          <p:attrName>ppt_x</p:attrName>
                                        </p:attrNameLst>
                                      </p:cBhvr>
                                      <p:tavLst>
                                        <p:tav tm="0">
                                          <p:val>
                                            <p:strVal val="#ppt_x"/>
                                          </p:val>
                                        </p:tav>
                                        <p:tav tm="100000">
                                          <p:val>
                                            <p:strVal val="#ppt_x"/>
                                          </p:val>
                                        </p:tav>
                                      </p:tavLst>
                                    </p:anim>
                                    <p:anim calcmode="lin" valueType="num">
                                      <p:cBhvr>
                                        <p:cTn id="45" dur="1000" fill="hold"/>
                                        <p:tgtEl>
                                          <p:spTgt spid="4">
                                            <p:graphicEl>
                                              <a:dgm id="{62206AC9-ED7B-4594-9637-A53C05571197}"/>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304800" y="1143000"/>
            <a:ext cx="5410200" cy="5134291"/>
          </a:xfrm>
          <a:prstGeom prst="rect">
            <a:avLst/>
          </a:prstGeom>
        </p:spPr>
        <p:txBody>
          <a:bodyPr vert="horz" wrap="square" lIns="0" tIns="12065" rIns="0" bIns="0" rtlCol="0">
            <a:spAutoFit/>
          </a:bodyPr>
          <a:lstStyle/>
          <a:p>
            <a:pPr marL="12700" marR="5080" algn="ctr">
              <a:lnSpc>
                <a:spcPct val="106200"/>
              </a:lnSpc>
              <a:spcBef>
                <a:spcPts val="95"/>
              </a:spcBef>
            </a:pPr>
            <a:r>
              <a:rPr sz="5400" spc="-30" dirty="0">
                <a:solidFill>
                  <a:srgbClr val="00B050"/>
                </a:solidFill>
              </a:rPr>
              <a:t>Thank</a:t>
            </a:r>
            <a:r>
              <a:rPr sz="5400" spc="-185" dirty="0">
                <a:solidFill>
                  <a:srgbClr val="00B050"/>
                </a:solidFill>
              </a:rPr>
              <a:t> </a:t>
            </a:r>
            <a:r>
              <a:rPr sz="5400" spc="-150" dirty="0">
                <a:solidFill>
                  <a:srgbClr val="00B050"/>
                </a:solidFill>
              </a:rPr>
              <a:t>you!</a:t>
            </a:r>
            <a:r>
              <a:rPr lang="en-GB" sz="5400" spc="-150" dirty="0">
                <a:solidFill>
                  <a:srgbClr val="00B050"/>
                </a:solidFill>
              </a:rPr>
              <a:t/>
            </a:r>
            <a:br>
              <a:rPr lang="en-GB" sz="5400" spc="-150" dirty="0">
                <a:solidFill>
                  <a:srgbClr val="00B050"/>
                </a:solidFill>
              </a:rPr>
            </a:br>
            <a:r>
              <a:rPr lang="en-GB" sz="3200" spc="-150" dirty="0">
                <a:solidFill>
                  <a:srgbClr val="00B050"/>
                </a:solidFill>
              </a:rPr>
              <a:t/>
            </a:r>
            <a:br>
              <a:rPr lang="en-GB" sz="3200" spc="-150" dirty="0">
                <a:solidFill>
                  <a:srgbClr val="00B050"/>
                </a:solidFill>
              </a:rPr>
            </a:br>
            <a:r>
              <a:rPr lang="en-GB" sz="5400" spc="-150" dirty="0" err="1">
                <a:solidFill>
                  <a:schemeClr val="accent1"/>
                </a:solidFill>
              </a:rPr>
              <a:t>Merci</a:t>
            </a:r>
            <a:r>
              <a:rPr lang="en-GB" sz="5400" spc="-150" dirty="0">
                <a:solidFill>
                  <a:schemeClr val="accent1"/>
                </a:solidFill>
              </a:rPr>
              <a:t>!</a:t>
            </a:r>
            <a:r>
              <a:rPr lang="en-GB" sz="5400" spc="-150" dirty="0">
                <a:solidFill>
                  <a:srgbClr val="00B050"/>
                </a:solidFill>
              </a:rPr>
              <a:t/>
            </a:r>
            <a:br>
              <a:rPr lang="en-GB" sz="5400" spc="-150" dirty="0">
                <a:solidFill>
                  <a:srgbClr val="00B050"/>
                </a:solidFill>
              </a:rPr>
            </a:br>
            <a:r>
              <a:rPr lang="en-GB" sz="3200" spc="-150" dirty="0">
                <a:solidFill>
                  <a:srgbClr val="00B050"/>
                </a:solidFill>
              </a:rPr>
              <a:t/>
            </a:r>
            <a:br>
              <a:rPr lang="en-GB" sz="3200" spc="-150" dirty="0">
                <a:solidFill>
                  <a:srgbClr val="00B050"/>
                </a:solidFill>
              </a:rPr>
            </a:br>
            <a:r>
              <a:rPr lang="en-GB" sz="5400" spc="-150" dirty="0">
                <a:solidFill>
                  <a:schemeClr val="tx1"/>
                </a:solidFill>
              </a:rPr>
              <a:t>Obrigado!</a:t>
            </a:r>
            <a:r>
              <a:rPr lang="en-GB" sz="8800" spc="-150" dirty="0">
                <a:solidFill>
                  <a:srgbClr val="00B050"/>
                </a:solidFill>
              </a:rPr>
              <a:t/>
            </a:r>
            <a:br>
              <a:rPr lang="en-GB" sz="8800" spc="-150" dirty="0">
                <a:solidFill>
                  <a:srgbClr val="00B050"/>
                </a:solidFill>
              </a:rPr>
            </a:br>
            <a:endParaRPr sz="8800" dirty="0">
              <a:solidFill>
                <a:srgbClr val="00B05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642"/>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TF Template - Blue">
  <a:themeElements>
    <a:clrScheme name="ETF">
      <a:dk1>
        <a:sysClr val="windowText" lastClr="000000"/>
      </a:dk1>
      <a:lt1>
        <a:sysClr val="window" lastClr="FFFFFF"/>
      </a:lt1>
      <a:dk2>
        <a:srgbClr val="455560"/>
      </a:dk2>
      <a:lt2>
        <a:srgbClr val="0092BB"/>
      </a:lt2>
      <a:accent1>
        <a:srgbClr val="66BED6"/>
      </a:accent1>
      <a:accent2>
        <a:srgbClr val="CBD300"/>
      </a:accent2>
      <a:accent3>
        <a:srgbClr val="DC006B"/>
      </a:accent3>
      <a:accent4>
        <a:srgbClr val="FFDC00"/>
      </a:accent4>
      <a:accent5>
        <a:srgbClr val="009CDA"/>
      </a:accent5>
      <a:accent6>
        <a:srgbClr val="F39900"/>
      </a:accent6>
      <a:hlink>
        <a:srgbClr val="DC006B"/>
      </a:hlink>
      <a:folHlink>
        <a:srgbClr val="750D68"/>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ETF Template - Blue">
  <a:themeElements>
    <a:clrScheme name="ETF">
      <a:dk1>
        <a:sysClr val="windowText" lastClr="000000"/>
      </a:dk1>
      <a:lt1>
        <a:sysClr val="window" lastClr="FFFFFF"/>
      </a:lt1>
      <a:dk2>
        <a:srgbClr val="455560"/>
      </a:dk2>
      <a:lt2>
        <a:srgbClr val="0092BB"/>
      </a:lt2>
      <a:accent1>
        <a:srgbClr val="66BED6"/>
      </a:accent1>
      <a:accent2>
        <a:srgbClr val="CBD300"/>
      </a:accent2>
      <a:accent3>
        <a:srgbClr val="DC006B"/>
      </a:accent3>
      <a:accent4>
        <a:srgbClr val="FFDC00"/>
      </a:accent4>
      <a:accent5>
        <a:srgbClr val="009CDA"/>
      </a:accent5>
      <a:accent6>
        <a:srgbClr val="F39900"/>
      </a:accent6>
      <a:hlink>
        <a:srgbClr val="DC006B"/>
      </a:hlink>
      <a:folHlink>
        <a:srgbClr val="750D68"/>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203B17F16D040A1E444A021DFF119" ma:contentTypeVersion="13" ma:contentTypeDescription="Create a new document." ma:contentTypeScope="" ma:versionID="cc17463928f62ac6b500ec925c92e8d1">
  <xsd:schema xmlns:xsd="http://www.w3.org/2001/XMLSchema" xmlns:xs="http://www.w3.org/2001/XMLSchema" xmlns:p="http://schemas.microsoft.com/office/2006/metadata/properties" xmlns:ns2="05ef24fd-2dda-45b0-83fd-a9e6f5cd7406" xmlns:ns3="9cf1f23c-94c0-4dcc-a7fa-999e323c9245" targetNamespace="http://schemas.microsoft.com/office/2006/metadata/properties" ma:root="true" ma:fieldsID="05921d15376b1b1f397b924ddace88f1" ns2:_="" ns3:_="">
    <xsd:import namespace="05ef24fd-2dda-45b0-83fd-a9e6f5cd7406"/>
    <xsd:import namespace="9cf1f23c-94c0-4dcc-a7fa-999e323c924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ef24fd-2dda-45b0-83fd-a9e6f5cd7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10ffe1f-c839-4a66-9ae8-9a2945e4919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f1f23c-94c0-4dcc-a7fa-999e323c924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c3438c5-9aa0-4ee5-85a2-9e811049bc4c}" ma:internalName="TaxCatchAll" ma:showField="CatchAllData" ma:web="9cf1f23c-94c0-4dcc-a7fa-999e323c92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ef24fd-2dda-45b0-83fd-a9e6f5cd7406">
      <Terms xmlns="http://schemas.microsoft.com/office/infopath/2007/PartnerControls"/>
    </lcf76f155ced4ddcb4097134ff3c332f>
    <TaxCatchAll xmlns="9cf1f23c-94c0-4dcc-a7fa-999e323c9245" xsi:nil="true"/>
  </documentManagement>
</p:properties>
</file>

<file path=customXml/itemProps1.xml><?xml version="1.0" encoding="utf-8"?>
<ds:datastoreItem xmlns:ds="http://schemas.openxmlformats.org/officeDocument/2006/customXml" ds:itemID="{B3DB5EE2-AB0E-409A-89DB-2DFA73505A8B}"/>
</file>

<file path=customXml/itemProps2.xml><?xml version="1.0" encoding="utf-8"?>
<ds:datastoreItem xmlns:ds="http://schemas.openxmlformats.org/officeDocument/2006/customXml" ds:itemID="{29A1D044-5B4B-4932-AEFF-52751F5143D2}"/>
</file>

<file path=customXml/itemProps3.xml><?xml version="1.0" encoding="utf-8"?>
<ds:datastoreItem xmlns:ds="http://schemas.openxmlformats.org/officeDocument/2006/customXml" ds:itemID="{91EBDEF0-F1D5-4A04-92C6-2CD55119B04A}"/>
</file>

<file path=docProps/app.xml><?xml version="1.0" encoding="utf-8"?>
<Properties xmlns="http://schemas.openxmlformats.org/officeDocument/2006/extended-properties" xmlns:vt="http://schemas.openxmlformats.org/officeDocument/2006/docPropsVTypes">
  <Template/>
  <TotalTime>19</TotalTime>
  <Words>1252</Words>
  <Application>Microsoft Office PowerPoint</Application>
  <PresentationFormat>Widescreen</PresentationFormat>
  <Paragraphs>145</Paragraphs>
  <Slides>16</Slides>
  <Notes>4</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16</vt:i4>
      </vt:variant>
    </vt:vector>
  </HeadingPairs>
  <TitlesOfParts>
    <vt:vector size="27" baseType="lpstr">
      <vt:lpstr>Arial</vt:lpstr>
      <vt:lpstr>Calibri</vt:lpstr>
      <vt:lpstr>Courier New</vt:lpstr>
      <vt:lpstr>Helvetica Neue</vt:lpstr>
      <vt:lpstr>Montreal</vt:lpstr>
      <vt:lpstr>Nunito Sans Light</vt:lpstr>
      <vt:lpstr>Symbol</vt:lpstr>
      <vt:lpstr>Wingdings</vt:lpstr>
      <vt:lpstr>Office Theme</vt:lpstr>
      <vt:lpstr>ETF Template - Blue</vt:lpstr>
      <vt:lpstr>1_ETF Template - Blue</vt:lpstr>
      <vt:lpstr>The 7th ACQF Continental Forum - Kenya  Session 5:  A Deep Dive into the Development of Responsive National Micro-credentials Policy Frameworks</vt:lpstr>
      <vt:lpstr>Shaping the concept of micro-credentials </vt:lpstr>
      <vt:lpstr>What credentials are not micro-credentials?</vt:lpstr>
      <vt:lpstr>Defining Micro-credentials</vt:lpstr>
      <vt:lpstr> </vt:lpstr>
      <vt:lpstr>PowerPoint Presentation</vt:lpstr>
      <vt:lpstr>Not a one-size-fits-all intervention: context matters</vt:lpstr>
      <vt:lpstr>Amplify the relevance/ importance of the national MCs policy framework</vt:lpstr>
      <vt:lpstr>Secure stakeholder buy-in and support: leaving no one behind</vt:lpstr>
      <vt:lpstr>Stakeholder collaboration as a key success factor</vt:lpstr>
      <vt:lpstr>Consider financing options</vt:lpstr>
      <vt:lpstr>Best practices in the implementation of a national micro-credentials policy framework</vt:lpstr>
      <vt:lpstr>PowerPoint Presentation</vt:lpstr>
      <vt:lpstr>Questions for open discussion…</vt:lpstr>
      <vt:lpstr>PowerPoint Presentation</vt:lpstr>
      <vt:lpstr>Thank you!  Merci!  Obrigado!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 Introduction Micro-credentials in the context of ACQF-II</dc:title>
  <dc:creator>User</dc:creator>
  <cp:lastModifiedBy>James</cp:lastModifiedBy>
  <cp:revision>290</cp:revision>
  <dcterms:created xsi:type="dcterms:W3CDTF">2025-01-21T17:57:43Z</dcterms:created>
  <dcterms:modified xsi:type="dcterms:W3CDTF">2026-07-28T09:38:24Z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2024-11-24T00:00:00Z</vt:filetime>
  </property>
  <property fmtid="{D5CDD505-2E9C-101B-9397-08002B2CF9AE}" pid="3" name="LastSaved">
    <vt:filetime>2025-01-21T00:00:00Z</vt:filetime>
  </property>
  <property fmtid="{D5CDD505-2E9C-101B-9397-08002B2CF9AE}" pid="4" name="ContentTypeId">
    <vt:lpwstr>0x0101009B2203B17F16D040A1E444A021DFF119</vt:lpwstr>
  </property>
</Properties>
</file>