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9"/>
  </p:notesMasterIdLst>
  <p:sldIdLst>
    <p:sldId id="256" r:id="rId6"/>
    <p:sldId id="492" r:id="rId7"/>
    <p:sldId id="511" r:id="rId8"/>
    <p:sldId id="510" r:id="rId9"/>
    <p:sldId id="509" r:id="rId10"/>
    <p:sldId id="496" r:id="rId11"/>
    <p:sldId id="507" r:id="rId12"/>
    <p:sldId id="506" r:id="rId13"/>
    <p:sldId id="498" r:id="rId14"/>
    <p:sldId id="387" r:id="rId15"/>
    <p:sldId id="508" r:id="rId16"/>
    <p:sldId id="378" r:id="rId17"/>
    <p:sldId id="501" r:id="rId18"/>
  </p:sldIdLst>
  <p:sldSz cx="18288000" cy="10287000"/>
  <p:notesSz cx="6858000" cy="9144000"/>
  <p:defaultTextStyle>
    <a:lvl1pPr algn="l" defTabSz="81597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815975" indent="-358775" algn="l" defTabSz="81597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631950" indent="-717550" algn="l" defTabSz="81597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447925" indent="-1076325" algn="l" defTabSz="81597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3265488" indent="-1436688" algn="l" defTabSz="81597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90E04E0-A665-31CB-3251-9224EBF039D1}" name="Boubacar Ndiaye" initials="BN" userId="S::boubacar.ndiaye@anaqsup.sn::24c57e86-5082-42bb-99f8-0004fc209a0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9E412"/>
    <a:srgbClr val="25FF88"/>
    <a:srgbClr val="FF5050"/>
    <a:srgbClr val="D8D426"/>
    <a:srgbClr val="E3E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 autoAdjust="0"/>
    <p:restoredTop sz="93067"/>
  </p:normalViewPr>
  <p:slideViewPr>
    <p:cSldViewPr snapToGrid="0" snapToObjects="1">
      <p:cViewPr varScale="1">
        <p:scale>
          <a:sx n="46" d="100"/>
          <a:sy n="46" d="100"/>
        </p:scale>
        <p:origin x="464" y="44"/>
      </p:cViewPr>
      <p:guideLst>
        <p:guide orient="horz" pos="324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BFFD64-D0BE-416A-ACAB-2A71082A774F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/>
        </a:p>
      </dgm:t>
    </dgm:pt>
    <dgm:pt modelId="{3D634652-B8BA-4500-9DC2-380760D5B669}">
      <dgm:prSet phldrT="[Texte]" custT="1"/>
      <dgm:spPr/>
      <dgm:t>
        <a:bodyPr/>
        <a:lstStyle/>
        <a:p>
          <a:pPr>
            <a:defRPr sz="2400">
              <a:solidFill>
                <a:schemeClr val="bg1"/>
              </a:solidFill>
              <a:effectLst/>
              <a:latin typeface="Segoe Sans"/>
            </a:defRPr>
          </a:pPr>
          <a:r>
            <a:rPr lang="pt-PT" b="1" noProof="0" dirty="0"/>
            <a:t>Compromisso político:</a:t>
          </a:r>
          <a:r>
            <a:rPr lang="pt-PT" noProof="0" dirty="0"/>
            <a:t> </a:t>
          </a:r>
          <a:endParaRPr lang="pt-PT" sz="2400" noProof="0" dirty="0">
            <a:solidFill>
              <a:schemeClr val="bg1"/>
            </a:solidFill>
          </a:endParaRPr>
        </a:p>
      </dgm:t>
    </dgm:pt>
    <dgm:pt modelId="{A91483C3-BF73-4E33-A133-13DC06DC7900}" type="parTrans" cxnId="{E82E9607-8479-4EF8-B5C2-93DDC5291CEA}">
      <dgm:prSet/>
      <dgm:spPr/>
      <dgm:t>
        <a:bodyPr/>
        <a:lstStyle/>
        <a:p>
          <a:endParaRPr sz="1600"/>
        </a:p>
      </dgm:t>
    </dgm:pt>
    <dgm:pt modelId="{DB9632E2-ABDA-4390-8DAF-33D78213C2D5}" type="sibTrans" cxnId="{E82E9607-8479-4EF8-B5C2-93DDC5291CEA}">
      <dgm:prSet/>
      <dgm:spPr/>
      <dgm:t>
        <a:bodyPr/>
        <a:lstStyle/>
        <a:p>
          <a:endParaRPr sz="1600"/>
        </a:p>
      </dgm:t>
    </dgm:pt>
    <dgm:pt modelId="{64823CCD-7683-43D7-948A-6AB513994674}">
      <dgm:prSet phldrT="[Texte]" custT="1"/>
      <dgm:spPr/>
      <dgm:t>
        <a:bodyPr/>
        <a:lstStyle/>
        <a:p>
          <a:pPr>
            <a:defRPr sz="2400">
              <a:solidFill>
                <a:srgbClr val="424242"/>
              </a:solidFill>
              <a:effectLst/>
              <a:latin typeface="Segoe Sans"/>
            </a:defRPr>
          </a:pPr>
          <a:r>
            <a:rPr lang="pt-PT" sz="2000" noProof="0" dirty="0"/>
            <a:t>O Governo deve manifestar a sua intenção de ratificar a Convenção</a:t>
          </a:r>
        </a:p>
      </dgm:t>
    </dgm:pt>
    <dgm:pt modelId="{2B39F5B2-F2D8-4F46-8693-F242A473FA09}" type="parTrans" cxnId="{FABCA038-08F9-41A9-AA0F-B58A5B2A78BC}">
      <dgm:prSet/>
      <dgm:spPr/>
      <dgm:t>
        <a:bodyPr/>
        <a:lstStyle/>
        <a:p>
          <a:endParaRPr sz="1600"/>
        </a:p>
      </dgm:t>
    </dgm:pt>
    <dgm:pt modelId="{C14C1EE0-1A90-45F6-975B-50272A243953}" type="sibTrans" cxnId="{FABCA038-08F9-41A9-AA0F-B58A5B2A78BC}">
      <dgm:prSet/>
      <dgm:spPr/>
      <dgm:t>
        <a:bodyPr/>
        <a:lstStyle/>
        <a:p>
          <a:endParaRPr sz="1600"/>
        </a:p>
      </dgm:t>
    </dgm:pt>
    <dgm:pt modelId="{FF578713-B5CA-40FC-B860-95A130946DBE}">
      <dgm:prSet phldrT="[Texte]" custT="1"/>
      <dgm:spPr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>
              <a:solidFill>
                <a:prstClr val="white"/>
              </a:solidFill>
              <a:effectLst/>
              <a:latin typeface="Segoe Sans"/>
            </a:defRPr>
          </a:pPr>
          <a:r>
            <a:rPr lang="pt-PT" sz="2400" b="1" kern="1200" noProof="0" dirty="0">
              <a:solidFill>
                <a:prstClr val="white"/>
              </a:solidFill>
              <a:effectLst/>
              <a:latin typeface="Segoe Sans"/>
              <a:ea typeface="+mn-ea"/>
              <a:cs typeface="+mn-cs"/>
            </a:rPr>
            <a:t>Análise jurídica: </a:t>
          </a:r>
        </a:p>
      </dgm:t>
    </dgm:pt>
    <dgm:pt modelId="{E0C926B2-81ED-4519-A78C-3AFCEF3AB285}" type="parTrans" cxnId="{6F8544AB-6879-4C12-AD76-4719EF2A94FC}">
      <dgm:prSet/>
      <dgm:spPr/>
      <dgm:t>
        <a:bodyPr/>
        <a:lstStyle/>
        <a:p>
          <a:endParaRPr sz="1600"/>
        </a:p>
      </dgm:t>
    </dgm:pt>
    <dgm:pt modelId="{D0F3BA68-0A99-4DD9-BE00-3FBAE0A43093}" type="sibTrans" cxnId="{6F8544AB-6879-4C12-AD76-4719EF2A94FC}">
      <dgm:prSet/>
      <dgm:spPr/>
      <dgm:t>
        <a:bodyPr/>
        <a:lstStyle/>
        <a:p>
          <a:endParaRPr sz="1600"/>
        </a:p>
      </dgm:t>
    </dgm:pt>
    <dgm:pt modelId="{1A9C872D-06F9-4418-867B-A7DC602681F9}">
      <dgm:prSet phldrT="[Texte]" custT="1"/>
      <dgm:spPr/>
      <dgm:t>
        <a:bodyPr/>
        <a:lstStyle/>
        <a:p>
          <a:pPr>
            <a:defRPr sz="2400">
              <a:solidFill>
                <a:srgbClr val="424242"/>
              </a:solidFill>
              <a:effectLst/>
              <a:latin typeface="Segoe Sans"/>
            </a:defRPr>
          </a:pPr>
          <a:r>
            <a:rPr lang="pt-PT" sz="2000" noProof="0" dirty="0"/>
            <a:t>As autoridades competentes examinarão a compatibilidade da Convenção com o direito nacional.</a:t>
          </a:r>
        </a:p>
      </dgm:t>
    </dgm:pt>
    <dgm:pt modelId="{927D50B8-0DD5-46D6-85CA-8671C55221F2}" type="parTrans" cxnId="{A9007832-33E0-4131-8010-0BEF7E73F0F5}">
      <dgm:prSet/>
      <dgm:spPr/>
      <dgm:t>
        <a:bodyPr/>
        <a:lstStyle/>
        <a:p>
          <a:endParaRPr sz="1600"/>
        </a:p>
      </dgm:t>
    </dgm:pt>
    <dgm:pt modelId="{ACAB2A4D-219C-4739-AB59-04BE4C01C5EE}" type="sibTrans" cxnId="{A9007832-33E0-4131-8010-0BEF7E73F0F5}">
      <dgm:prSet/>
      <dgm:spPr/>
      <dgm:t>
        <a:bodyPr/>
        <a:lstStyle/>
        <a:p>
          <a:endParaRPr sz="1600"/>
        </a:p>
      </dgm:t>
    </dgm:pt>
    <dgm:pt modelId="{F2C32B6E-4243-48F0-B008-DCA5A011A1FB}">
      <dgm:prSet phldrT="[Texte]" custT="1"/>
      <dgm:spPr/>
      <dgm:t>
        <a:bodyPr/>
        <a:lstStyle/>
        <a:p>
          <a:pPr>
            <a:defRPr sz="2400" kern="1200">
              <a:effectLst/>
              <a:latin typeface="Segoe Sans"/>
            </a:defRPr>
          </a:pPr>
          <a:r>
            <a:rPr lang="pt-PT" sz="2400" b="1" kern="1200" noProof="0" dirty="0">
              <a:solidFill>
                <a:prstClr val="white"/>
              </a:solidFill>
              <a:effectLst/>
              <a:latin typeface="Segoe Sans"/>
              <a:ea typeface="+mn-ea"/>
              <a:cs typeface="+mn-cs"/>
            </a:rPr>
            <a:t>Aprovação nacional</a:t>
          </a:r>
          <a:r>
            <a:rPr b="1" dirty="0">
              <a:solidFill>
                <a:prstClr val="white"/>
              </a:solidFill>
              <a:ea typeface="+mn-ea"/>
              <a:cs typeface="+mn-cs"/>
            </a:rPr>
            <a:t>:</a:t>
          </a:r>
          <a:r>
            <a:rPr dirty="0">
              <a:solidFill>
                <a:srgbClr val="424242"/>
              </a:solidFill>
            </a:rPr>
            <a:t> </a:t>
          </a:r>
          <a:endParaRPr sz="2400" b="1" i="0" kern="1200" dirty="0">
            <a:solidFill>
              <a:prstClr val="white"/>
            </a:solidFill>
            <a:effectLst/>
            <a:latin typeface="Segoe Sans"/>
            <a:ea typeface="+mn-ea"/>
            <a:cs typeface="+mn-cs"/>
          </a:endParaRPr>
        </a:p>
      </dgm:t>
    </dgm:pt>
    <dgm:pt modelId="{DAC7E565-7313-4B71-817F-F7CCF46DA6AC}" type="parTrans" cxnId="{527C1143-CE23-4486-9A67-696EF90E2E76}">
      <dgm:prSet/>
      <dgm:spPr/>
      <dgm:t>
        <a:bodyPr/>
        <a:lstStyle/>
        <a:p>
          <a:endParaRPr sz="1600"/>
        </a:p>
      </dgm:t>
    </dgm:pt>
    <dgm:pt modelId="{84C9DBC6-EEE6-4B84-92F1-D164E49F8B29}" type="sibTrans" cxnId="{527C1143-CE23-4486-9A67-696EF90E2E76}">
      <dgm:prSet/>
      <dgm:spPr/>
      <dgm:t>
        <a:bodyPr/>
        <a:lstStyle/>
        <a:p>
          <a:endParaRPr sz="1600"/>
        </a:p>
      </dgm:t>
    </dgm:pt>
    <dgm:pt modelId="{256B6956-F8B1-4D65-9426-40FD7B324EEC}">
      <dgm:prSet phldrT="[Texte]" custT="1"/>
      <dgm:spPr/>
      <dgm:t>
        <a:bodyPr/>
        <a:lstStyle/>
        <a:p>
          <a:pPr>
            <a:defRPr sz="2400" kern="1200">
              <a:solidFill>
                <a:srgbClr val="424242"/>
              </a:solidFill>
              <a:effectLst/>
              <a:latin typeface="Segoe Sans"/>
            </a:defRPr>
          </a:pPr>
          <a:r>
            <a:rPr lang="pt-PT" sz="2000" noProof="0" dirty="0"/>
            <a:t>O texto está sujeito à aprovação do parlamento ou do órgão legislativo competente.</a:t>
          </a:r>
          <a:endParaRPr lang="pt-PT" sz="2000" b="1" i="0" kern="1200" noProof="0" dirty="0">
            <a:solidFill>
              <a:prstClr val="white"/>
            </a:solidFill>
            <a:effectLst/>
            <a:latin typeface="Segoe Sans"/>
            <a:ea typeface="+mn-ea"/>
            <a:cs typeface="+mn-cs"/>
          </a:endParaRPr>
        </a:p>
      </dgm:t>
    </dgm:pt>
    <dgm:pt modelId="{E2AA0AD6-CA9A-46B2-BEE1-86A461E6E4B6}" type="parTrans" cxnId="{910ABDC7-DCDC-48E3-9EEE-2F447B0032C4}">
      <dgm:prSet/>
      <dgm:spPr/>
      <dgm:t>
        <a:bodyPr/>
        <a:lstStyle/>
        <a:p>
          <a:endParaRPr sz="1600"/>
        </a:p>
      </dgm:t>
    </dgm:pt>
    <dgm:pt modelId="{83C3ED45-8AB5-4204-BBC4-3D8F0D03164B}" type="sibTrans" cxnId="{910ABDC7-DCDC-48E3-9EEE-2F447B0032C4}">
      <dgm:prSet/>
      <dgm:spPr/>
      <dgm:t>
        <a:bodyPr/>
        <a:lstStyle/>
        <a:p>
          <a:endParaRPr sz="1600"/>
        </a:p>
      </dgm:t>
    </dgm:pt>
    <dgm:pt modelId="{2F808A3E-E1B6-4CB7-97D3-3B412D07EA09}">
      <dgm:prSet phldrT="[Texte]"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 b="1" kern="1200">
              <a:solidFill>
                <a:prstClr val="white"/>
              </a:solidFill>
              <a:effectLst/>
              <a:latin typeface="Segoe Sans"/>
              <a:ea typeface="+mn-ea"/>
              <a:cs typeface="+mn-cs"/>
            </a:defRPr>
          </a:pPr>
          <a:r>
            <a:rPr lang="pt-PT" sz="2400" b="1" kern="1200" noProof="0" dirty="0">
              <a:solidFill>
                <a:prstClr val="white"/>
              </a:solidFill>
              <a:effectLst/>
              <a:latin typeface="Segoe Sans"/>
              <a:ea typeface="+mn-ea"/>
              <a:cs typeface="+mn-cs"/>
            </a:rPr>
            <a:t>Depósito do instrumento de ratificação</a:t>
          </a:r>
          <a:r>
            <a:rPr sz="3600" kern="1200" dirty="0"/>
            <a:t>:</a:t>
          </a:r>
        </a:p>
      </dgm:t>
    </dgm:pt>
    <dgm:pt modelId="{9CF7B899-A25F-4436-8048-ECB92ACD0527}" type="parTrans" cxnId="{5612D11D-3FBD-47B1-BF8E-65D719CF594A}">
      <dgm:prSet/>
      <dgm:spPr/>
      <dgm:t>
        <a:bodyPr/>
        <a:lstStyle/>
        <a:p>
          <a:endParaRPr/>
        </a:p>
      </dgm:t>
    </dgm:pt>
    <dgm:pt modelId="{70CEB92F-BA2D-4E7F-A3AE-522B909B3D03}" type="sibTrans" cxnId="{5612D11D-3FBD-47B1-BF8E-65D719CF594A}">
      <dgm:prSet/>
      <dgm:spPr/>
      <dgm:t>
        <a:bodyPr/>
        <a:lstStyle/>
        <a:p>
          <a:endParaRPr/>
        </a:p>
      </dgm:t>
    </dgm:pt>
    <dgm:pt modelId="{5EA10037-A34D-4A49-90E7-C313E2058C7D}">
      <dgm:prSet phldrT="[Texte]"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400" kern="1200"/>
          </a:pPr>
          <a:r>
            <a:rPr lang="pt-PT" sz="2000" noProof="0" dirty="0">
              <a:solidFill>
                <a:srgbClr val="424242"/>
              </a:solidFill>
              <a:effectLst/>
              <a:latin typeface="Segoe Sans"/>
            </a:rPr>
            <a:t> O Estado envia oficialmente o seu instrumento de ratificação à </a:t>
          </a:r>
          <a:r>
            <a:rPr lang="pt-PT" sz="2000" noProof="0" dirty="0">
              <a:solidFill>
                <a:srgbClr val="424242"/>
              </a:solidFill>
              <a:latin typeface="Segoe Sans"/>
            </a:rPr>
            <a:t>UNESCO, que </a:t>
          </a:r>
          <a:r>
            <a:rPr lang="pt-PT" sz="2000" noProof="0" dirty="0"/>
            <a:t>é o depositário da Convenção.</a:t>
          </a:r>
          <a:endParaRPr lang="pt-PT" sz="2000" b="1" i="0" kern="1200" noProof="0" dirty="0">
            <a:solidFill>
              <a:prstClr val="white"/>
            </a:solidFill>
            <a:effectLst/>
            <a:latin typeface="Segoe Sans"/>
            <a:ea typeface="+mn-ea"/>
            <a:cs typeface="+mn-cs"/>
          </a:endParaRPr>
        </a:p>
      </dgm:t>
    </dgm:pt>
    <dgm:pt modelId="{BD29C9D1-D735-4463-B813-B2632559045B}" type="parTrans" cxnId="{E16B9783-85E1-41CF-9ED3-F25F14A3550E}">
      <dgm:prSet/>
      <dgm:spPr/>
      <dgm:t>
        <a:bodyPr/>
        <a:lstStyle/>
        <a:p>
          <a:endParaRPr/>
        </a:p>
      </dgm:t>
    </dgm:pt>
    <dgm:pt modelId="{A8232029-F377-4F35-8851-FD6633249E54}" type="sibTrans" cxnId="{E16B9783-85E1-41CF-9ED3-F25F14A3550E}">
      <dgm:prSet/>
      <dgm:spPr/>
      <dgm:t>
        <a:bodyPr/>
        <a:lstStyle/>
        <a:p>
          <a:endParaRPr/>
        </a:p>
      </dgm:t>
    </dgm:pt>
    <dgm:pt modelId="{26D9DB7F-4810-4E1F-8EB6-BE96D8620DC9}">
      <dgm:prSet phldrT="[Texte]"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400" b="1" kern="1200">
              <a:solidFill>
                <a:prstClr val="white"/>
              </a:solidFill>
              <a:effectLst/>
              <a:latin typeface="Segoe Sans"/>
              <a:ea typeface="+mn-ea"/>
              <a:cs typeface="+mn-cs"/>
            </a:defRPr>
          </a:pPr>
          <a:r>
            <a:rPr lang="pt-PT" sz="2400" b="1" kern="1200" noProof="0" dirty="0">
              <a:solidFill>
                <a:prstClr val="white"/>
              </a:solidFill>
              <a:effectLst/>
              <a:latin typeface="Segoe Sans"/>
              <a:ea typeface="+mn-ea"/>
              <a:cs typeface="+mn-cs"/>
            </a:rPr>
            <a:t>Execução a nível nacional:</a:t>
          </a:r>
        </a:p>
      </dgm:t>
    </dgm:pt>
    <dgm:pt modelId="{9E9EB0C3-47C4-40BC-BE5C-153BFB909FE2}" type="parTrans" cxnId="{249EAD1C-4BF2-4210-8868-129A5DF95DAE}">
      <dgm:prSet/>
      <dgm:spPr/>
      <dgm:t>
        <a:bodyPr/>
        <a:lstStyle/>
        <a:p>
          <a:endParaRPr/>
        </a:p>
      </dgm:t>
    </dgm:pt>
    <dgm:pt modelId="{06BA421E-14C3-45DD-AFD6-694A9F725AC9}" type="sibTrans" cxnId="{249EAD1C-4BF2-4210-8868-129A5DF95DAE}">
      <dgm:prSet/>
      <dgm:spPr/>
      <dgm:t>
        <a:bodyPr/>
        <a:lstStyle/>
        <a:p>
          <a:endParaRPr/>
        </a:p>
      </dgm:t>
    </dgm:pt>
    <dgm:pt modelId="{07F47A24-979F-4641-BC18-6420FBF1532B}">
      <dgm:prSet phldrT="[Texte]"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400" kern="1200">
              <a:solidFill>
                <a:srgbClr val="424242"/>
              </a:solidFill>
              <a:effectLst/>
              <a:latin typeface="Segoe Sans"/>
            </a:defRPr>
          </a:pPr>
          <a:r>
            <a:rPr lang="pt-PT" sz="2000" noProof="0" dirty="0"/>
            <a:t>O Estado deve criar os mecanismos necessários para aplicar as disposições da Convenção (órgãos de reconhecimento, procedimentos de avaliação, etc.</a:t>
          </a:r>
          <a:endParaRPr lang="pt-PT" sz="2000" b="1" i="0" kern="1200" noProof="0" dirty="0">
            <a:solidFill>
              <a:prstClr val="white"/>
            </a:solidFill>
            <a:effectLst/>
            <a:latin typeface="Segoe Sans"/>
            <a:ea typeface="+mn-ea"/>
            <a:cs typeface="+mn-cs"/>
          </a:endParaRPr>
        </a:p>
      </dgm:t>
    </dgm:pt>
    <dgm:pt modelId="{8430046E-C371-4122-B10E-9FE5FF5EFAAD}" type="parTrans" cxnId="{5561B17B-853A-4C89-B569-143766FEE2FF}">
      <dgm:prSet/>
      <dgm:spPr/>
      <dgm:t>
        <a:bodyPr/>
        <a:lstStyle/>
        <a:p>
          <a:endParaRPr/>
        </a:p>
      </dgm:t>
    </dgm:pt>
    <dgm:pt modelId="{33BEE370-3712-4B11-AE28-6FDFD13750F0}" type="sibTrans" cxnId="{5561B17B-853A-4C89-B569-143766FEE2FF}">
      <dgm:prSet/>
      <dgm:spPr/>
      <dgm:t>
        <a:bodyPr/>
        <a:lstStyle/>
        <a:p>
          <a:endParaRPr/>
        </a:p>
      </dgm:t>
    </dgm:pt>
    <dgm:pt modelId="{045F20AE-398A-45EF-A03E-A3C7BBBD16DA}" type="pres">
      <dgm:prSet presAssocID="{9ABFFD64-D0BE-416A-ACAB-2A71082A774F}" presName="rootnode" presStyleCnt="0">
        <dgm:presLayoutVars>
          <dgm:chMax/>
          <dgm:chPref/>
          <dgm:dir/>
          <dgm:animLvl val="lvl"/>
        </dgm:presLayoutVars>
      </dgm:prSet>
      <dgm:spPr/>
    </dgm:pt>
    <dgm:pt modelId="{F441C7B5-EBD6-4759-BEEA-DAFB6037DA62}" type="pres">
      <dgm:prSet presAssocID="{3D634652-B8BA-4500-9DC2-380760D5B669}" presName="composite" presStyleCnt="0"/>
      <dgm:spPr/>
    </dgm:pt>
    <dgm:pt modelId="{DD71D3A6-ABBF-4C60-94EE-47A4CBE59C8D}" type="pres">
      <dgm:prSet presAssocID="{3D634652-B8BA-4500-9DC2-380760D5B669}" presName="bentUpArrow1" presStyleLbl="alignImgPlace1" presStyleIdx="0" presStyleCnt="4" custScaleX="52928" custScaleY="75316" custLinFactNeighborX="-10675" custLinFactNeighborY="-71063"/>
      <dgm:spPr/>
    </dgm:pt>
    <dgm:pt modelId="{93974B83-4C4D-4726-B85B-454A6DE0C6D0}" type="pres">
      <dgm:prSet presAssocID="{3D634652-B8BA-4500-9DC2-380760D5B669}" presName="ParentText" presStyleLbl="node1" presStyleIdx="0" presStyleCnt="5" custScaleX="118031" custScaleY="60507" custLinFactNeighborX="18503" custLinFactNeighborY="-16129">
        <dgm:presLayoutVars>
          <dgm:chMax val="1"/>
          <dgm:chPref val="1"/>
          <dgm:bulletEnabled val="1"/>
        </dgm:presLayoutVars>
      </dgm:prSet>
      <dgm:spPr/>
    </dgm:pt>
    <dgm:pt modelId="{AD2C5258-D334-4D73-8851-F23E4461B19C}" type="pres">
      <dgm:prSet presAssocID="{3D634652-B8BA-4500-9DC2-380760D5B669}" presName="ChildText" presStyleLbl="revTx" presStyleIdx="0" presStyleCnt="5" custScaleX="256681" custLinFactX="10938" custLinFactNeighborX="100000" custLinFactNeighborY="-17839">
        <dgm:presLayoutVars>
          <dgm:chMax val="0"/>
          <dgm:chPref val="0"/>
          <dgm:bulletEnabled val="1"/>
        </dgm:presLayoutVars>
      </dgm:prSet>
      <dgm:spPr/>
    </dgm:pt>
    <dgm:pt modelId="{980A08F2-CB82-4593-8FEB-3D17891FED26}" type="pres">
      <dgm:prSet presAssocID="{DB9632E2-ABDA-4390-8DAF-33D78213C2D5}" presName="sibTrans" presStyleCnt="0"/>
      <dgm:spPr/>
    </dgm:pt>
    <dgm:pt modelId="{37175B7F-AFC7-4815-B32E-D5C7C27492CA}" type="pres">
      <dgm:prSet presAssocID="{FF578713-B5CA-40FC-B860-95A130946DBE}" presName="composite" presStyleCnt="0"/>
      <dgm:spPr/>
    </dgm:pt>
    <dgm:pt modelId="{0EC17E7E-16D1-4B07-A8DB-1D4AC3713905}" type="pres">
      <dgm:prSet presAssocID="{FF578713-B5CA-40FC-B860-95A130946DBE}" presName="bentUpArrow1" presStyleLbl="alignImgPlace1" presStyleIdx="1" presStyleCnt="4" custScaleX="78858" custScaleY="66313" custLinFactNeighborX="-84683" custLinFactNeighborY="-67541"/>
      <dgm:spPr/>
    </dgm:pt>
    <dgm:pt modelId="{B81152C9-3F2F-47C7-AB07-293ABCC49026}" type="pres">
      <dgm:prSet presAssocID="{FF578713-B5CA-40FC-B860-95A130946DBE}" presName="ParentText" presStyleLbl="node1" presStyleIdx="1" presStyleCnt="5" custScaleX="155581" custScaleY="61906" custLinFactNeighborX="-51586" custLinFactNeighborY="-19934">
        <dgm:presLayoutVars>
          <dgm:chMax val="1"/>
          <dgm:chPref val="1"/>
          <dgm:bulletEnabled val="1"/>
        </dgm:presLayoutVars>
      </dgm:prSet>
      <dgm:spPr>
        <a:xfrm>
          <a:off x="2761470" y="2649791"/>
          <a:ext cx="3401078" cy="2380644"/>
        </a:xfrm>
        <a:prstGeom prst="roundRect">
          <a:avLst>
            <a:gd name="adj" fmla="val 16670"/>
          </a:avLst>
        </a:prstGeom>
      </dgm:spPr>
    </dgm:pt>
    <dgm:pt modelId="{4170FBC8-8B46-463A-A0C4-8649259A27B5}" type="pres">
      <dgm:prSet presAssocID="{FF578713-B5CA-40FC-B860-95A130946DBE}" presName="ChildText" presStyleLbl="revTx" presStyleIdx="1" presStyleCnt="5" custScaleX="295679" custScaleY="71404" custLinFactNeighborX="72497" custLinFactNeighborY="-22629">
        <dgm:presLayoutVars>
          <dgm:chMax val="0"/>
          <dgm:chPref val="0"/>
          <dgm:bulletEnabled val="1"/>
        </dgm:presLayoutVars>
      </dgm:prSet>
      <dgm:spPr/>
    </dgm:pt>
    <dgm:pt modelId="{85977287-8F21-429D-BA26-96B7D00F25CB}" type="pres">
      <dgm:prSet presAssocID="{D0F3BA68-0A99-4DD9-BE00-3FBAE0A43093}" presName="sibTrans" presStyleCnt="0"/>
      <dgm:spPr/>
    </dgm:pt>
    <dgm:pt modelId="{684D5A2B-FC8E-49B2-8A1B-B76D1993A195}" type="pres">
      <dgm:prSet presAssocID="{F2C32B6E-4243-48F0-B008-DCA5A011A1FB}" presName="composite" presStyleCnt="0"/>
      <dgm:spPr/>
    </dgm:pt>
    <dgm:pt modelId="{93D0F5CA-E579-4576-AC16-F5F355009D28}" type="pres">
      <dgm:prSet presAssocID="{F2C32B6E-4243-48F0-B008-DCA5A011A1FB}" presName="bentUpArrow1" presStyleLbl="alignImgPlace1" presStyleIdx="2" presStyleCnt="4" custScaleX="101005" custScaleY="66378" custLinFactNeighborX="-58548" custLinFactNeighborY="-86533"/>
      <dgm:spPr/>
    </dgm:pt>
    <dgm:pt modelId="{A00DFFC5-D89A-4B1D-9019-78E795D74880}" type="pres">
      <dgm:prSet presAssocID="{F2C32B6E-4243-48F0-B008-DCA5A011A1FB}" presName="ParentText" presStyleLbl="node1" presStyleIdx="2" presStyleCnt="5" custScaleX="142709" custScaleY="55435" custLinFactNeighborX="-74955" custLinFactNeighborY="-34414">
        <dgm:presLayoutVars>
          <dgm:chMax val="1"/>
          <dgm:chPref val="1"/>
          <dgm:bulletEnabled val="1"/>
        </dgm:presLayoutVars>
      </dgm:prSet>
      <dgm:spPr/>
    </dgm:pt>
    <dgm:pt modelId="{DC07AE45-57CE-4BA7-99DB-8BEBCAF257A8}" type="pres">
      <dgm:prSet presAssocID="{F2C32B6E-4243-48F0-B008-DCA5A011A1FB}" presName="ChildText" presStyleLbl="revTx" presStyleIdx="2" presStyleCnt="5" custScaleX="268977" custLinFactNeighborX="18278" custLinFactNeighborY="-36344">
        <dgm:presLayoutVars>
          <dgm:chMax val="0"/>
          <dgm:chPref val="0"/>
          <dgm:bulletEnabled val="1"/>
        </dgm:presLayoutVars>
      </dgm:prSet>
      <dgm:spPr/>
    </dgm:pt>
    <dgm:pt modelId="{BB1AB9F2-6137-4BF6-BD37-0C6F9B341224}" type="pres">
      <dgm:prSet presAssocID="{84C9DBC6-EEE6-4B84-92F1-D164E49F8B29}" presName="sibTrans" presStyleCnt="0"/>
      <dgm:spPr/>
    </dgm:pt>
    <dgm:pt modelId="{3F516E1F-0C51-4332-9710-0D1A0409A0FD}" type="pres">
      <dgm:prSet presAssocID="{2F808A3E-E1B6-4CB7-97D3-3B412D07EA09}" presName="composite" presStyleCnt="0"/>
      <dgm:spPr/>
    </dgm:pt>
    <dgm:pt modelId="{27605ED2-A2FB-4B22-8379-A7ACB1EA07FB}" type="pres">
      <dgm:prSet presAssocID="{2F808A3E-E1B6-4CB7-97D3-3B412D07EA09}" presName="bentUpArrow1" presStyleLbl="alignImgPlace1" presStyleIdx="3" presStyleCnt="4" custScaleX="62980" custScaleY="80614" custLinFactNeighborX="-75865" custLinFactNeighborY="-74738"/>
      <dgm:spPr/>
    </dgm:pt>
    <dgm:pt modelId="{FDB26790-D8BC-439B-AB6A-CA721204310A}" type="pres">
      <dgm:prSet presAssocID="{2F808A3E-E1B6-4CB7-97D3-3B412D07EA09}" presName="ParentText" presStyleLbl="node1" presStyleIdx="3" presStyleCnt="5" custScaleX="164343" custScaleY="67675" custLinFactNeighborX="-52528" custLinFactNeighborY="-32553">
        <dgm:presLayoutVars>
          <dgm:chMax val="1"/>
          <dgm:chPref val="1"/>
          <dgm:bulletEnabled val="1"/>
        </dgm:presLayoutVars>
      </dgm:prSet>
      <dgm:spPr/>
    </dgm:pt>
    <dgm:pt modelId="{3B44374E-4FC2-489D-B5E3-07BDBA4A13FB}" type="pres">
      <dgm:prSet presAssocID="{2F808A3E-E1B6-4CB7-97D3-3B412D07EA09}" presName="ChildText" presStyleLbl="revTx" presStyleIdx="3" presStyleCnt="5" custScaleX="238437" custScaleY="88827" custLinFactNeighborX="48580" custLinFactNeighborY="-44058">
        <dgm:presLayoutVars>
          <dgm:chMax val="0"/>
          <dgm:chPref val="0"/>
          <dgm:bulletEnabled val="1"/>
        </dgm:presLayoutVars>
      </dgm:prSet>
      <dgm:spPr/>
    </dgm:pt>
    <dgm:pt modelId="{12BDC6D5-2BBE-4DB6-88A0-FCEEA3BF01DE}" type="pres">
      <dgm:prSet presAssocID="{70CEB92F-BA2D-4E7F-A3AE-522B909B3D03}" presName="sibTrans" presStyleCnt="0"/>
      <dgm:spPr/>
    </dgm:pt>
    <dgm:pt modelId="{E3EC63A4-CE16-4E7A-B37B-974861D2D7E4}" type="pres">
      <dgm:prSet presAssocID="{26D9DB7F-4810-4E1F-8EB6-BE96D8620DC9}" presName="composite" presStyleCnt="0"/>
      <dgm:spPr/>
    </dgm:pt>
    <dgm:pt modelId="{DCE0ECAB-B2E6-4C9F-A575-0FBC0FE19226}" type="pres">
      <dgm:prSet presAssocID="{26D9DB7F-4810-4E1F-8EB6-BE96D8620DC9}" presName="ParentText" presStyleLbl="node1" presStyleIdx="4" presStyleCnt="5" custScaleX="111135" custScaleY="74941" custLinFactNeighborX="-69434" custLinFactNeighborY="-32062">
        <dgm:presLayoutVars>
          <dgm:chMax val="1"/>
          <dgm:chPref val="1"/>
          <dgm:bulletEnabled val="1"/>
        </dgm:presLayoutVars>
      </dgm:prSet>
      <dgm:spPr/>
    </dgm:pt>
    <dgm:pt modelId="{2033005B-AC5F-48B9-BD16-4F8CCD9A442A}" type="pres">
      <dgm:prSet presAssocID="{26D9DB7F-4810-4E1F-8EB6-BE96D8620DC9}" presName="FinalChildText" presStyleLbl="revTx" presStyleIdx="4" presStyleCnt="5" custScaleX="212854" custScaleY="118457" custLinFactNeighborX="-17322" custLinFactNeighborY="-35831">
        <dgm:presLayoutVars>
          <dgm:chMax val="0"/>
          <dgm:chPref val="0"/>
          <dgm:bulletEnabled val="1"/>
        </dgm:presLayoutVars>
      </dgm:prSet>
      <dgm:spPr/>
    </dgm:pt>
  </dgm:ptLst>
  <dgm:cxnLst>
    <dgm:cxn modelId="{5C32AC03-0B72-4F09-9F19-9E7B1E614524}" type="presOf" srcId="{2F808A3E-E1B6-4CB7-97D3-3B412D07EA09}" destId="{FDB26790-D8BC-439B-AB6A-CA721204310A}" srcOrd="0" destOrd="0" presId="urn:microsoft.com/office/officeart/2005/8/layout/StepDownProcess"/>
    <dgm:cxn modelId="{E82E9607-8479-4EF8-B5C2-93DDC5291CEA}" srcId="{9ABFFD64-D0BE-416A-ACAB-2A71082A774F}" destId="{3D634652-B8BA-4500-9DC2-380760D5B669}" srcOrd="0" destOrd="0" parTransId="{A91483C3-BF73-4E33-A133-13DC06DC7900}" sibTransId="{DB9632E2-ABDA-4390-8DAF-33D78213C2D5}"/>
    <dgm:cxn modelId="{249EAD1C-4BF2-4210-8868-129A5DF95DAE}" srcId="{9ABFFD64-D0BE-416A-ACAB-2A71082A774F}" destId="{26D9DB7F-4810-4E1F-8EB6-BE96D8620DC9}" srcOrd="4" destOrd="0" parTransId="{9E9EB0C3-47C4-40BC-BE5C-153BFB909FE2}" sibTransId="{06BA421E-14C3-45DD-AFD6-694A9F725AC9}"/>
    <dgm:cxn modelId="{5612D11D-3FBD-47B1-BF8E-65D719CF594A}" srcId="{9ABFFD64-D0BE-416A-ACAB-2A71082A774F}" destId="{2F808A3E-E1B6-4CB7-97D3-3B412D07EA09}" srcOrd="3" destOrd="0" parTransId="{9CF7B899-A25F-4436-8048-ECB92ACD0527}" sibTransId="{70CEB92F-BA2D-4E7F-A3AE-522B909B3D03}"/>
    <dgm:cxn modelId="{301B341F-E0DE-4001-85F1-6989EBE0D0A5}" type="presOf" srcId="{FF578713-B5CA-40FC-B860-95A130946DBE}" destId="{B81152C9-3F2F-47C7-AB07-293ABCC49026}" srcOrd="0" destOrd="0" presId="urn:microsoft.com/office/officeart/2005/8/layout/StepDownProcess"/>
    <dgm:cxn modelId="{A9007832-33E0-4131-8010-0BEF7E73F0F5}" srcId="{FF578713-B5CA-40FC-B860-95A130946DBE}" destId="{1A9C872D-06F9-4418-867B-A7DC602681F9}" srcOrd="0" destOrd="0" parTransId="{927D50B8-0DD5-46D6-85CA-8671C55221F2}" sibTransId="{ACAB2A4D-219C-4739-AB59-04BE4C01C5EE}"/>
    <dgm:cxn modelId="{FABCA038-08F9-41A9-AA0F-B58A5B2A78BC}" srcId="{3D634652-B8BA-4500-9DC2-380760D5B669}" destId="{64823CCD-7683-43D7-948A-6AB513994674}" srcOrd="0" destOrd="0" parTransId="{2B39F5B2-F2D8-4F46-8693-F242A473FA09}" sibTransId="{C14C1EE0-1A90-45F6-975B-50272A243953}"/>
    <dgm:cxn modelId="{3A593E60-A8FE-469D-B528-6D2C20380642}" type="presOf" srcId="{07F47A24-979F-4641-BC18-6420FBF1532B}" destId="{2033005B-AC5F-48B9-BD16-4F8CCD9A442A}" srcOrd="0" destOrd="0" presId="urn:microsoft.com/office/officeart/2005/8/layout/StepDownProcess"/>
    <dgm:cxn modelId="{527C1143-CE23-4486-9A67-696EF90E2E76}" srcId="{9ABFFD64-D0BE-416A-ACAB-2A71082A774F}" destId="{F2C32B6E-4243-48F0-B008-DCA5A011A1FB}" srcOrd="2" destOrd="0" parTransId="{DAC7E565-7313-4B71-817F-F7CCF46DA6AC}" sibTransId="{84C9DBC6-EEE6-4B84-92F1-D164E49F8B29}"/>
    <dgm:cxn modelId="{96158D46-767B-40B9-A6E6-C7AA6A67C3C8}" type="presOf" srcId="{F2C32B6E-4243-48F0-B008-DCA5A011A1FB}" destId="{A00DFFC5-D89A-4B1D-9019-78E795D74880}" srcOrd="0" destOrd="0" presId="urn:microsoft.com/office/officeart/2005/8/layout/StepDownProcess"/>
    <dgm:cxn modelId="{95CC8E6A-961C-4F14-90D1-8B2444712B1A}" type="presOf" srcId="{9ABFFD64-D0BE-416A-ACAB-2A71082A774F}" destId="{045F20AE-398A-45EF-A03E-A3C7BBBD16DA}" srcOrd="0" destOrd="0" presId="urn:microsoft.com/office/officeart/2005/8/layout/StepDownProcess"/>
    <dgm:cxn modelId="{5561B17B-853A-4C89-B569-143766FEE2FF}" srcId="{26D9DB7F-4810-4E1F-8EB6-BE96D8620DC9}" destId="{07F47A24-979F-4641-BC18-6420FBF1532B}" srcOrd="0" destOrd="0" parTransId="{8430046E-C371-4122-B10E-9FE5FF5EFAAD}" sibTransId="{33BEE370-3712-4B11-AE28-6FDFD13750F0}"/>
    <dgm:cxn modelId="{3D70BE7B-A6A0-4514-8957-C8B8721A4623}" type="presOf" srcId="{3D634652-B8BA-4500-9DC2-380760D5B669}" destId="{93974B83-4C4D-4726-B85B-454A6DE0C6D0}" srcOrd="0" destOrd="0" presId="urn:microsoft.com/office/officeart/2005/8/layout/StepDownProcess"/>
    <dgm:cxn modelId="{E16B9783-85E1-41CF-9ED3-F25F14A3550E}" srcId="{2F808A3E-E1B6-4CB7-97D3-3B412D07EA09}" destId="{5EA10037-A34D-4A49-90E7-C313E2058C7D}" srcOrd="0" destOrd="0" parTransId="{BD29C9D1-D735-4463-B813-B2632559045B}" sibTransId="{A8232029-F377-4F35-8851-FD6633249E54}"/>
    <dgm:cxn modelId="{9F1C2585-60B7-43BD-9224-98CF4062C798}" type="presOf" srcId="{5EA10037-A34D-4A49-90E7-C313E2058C7D}" destId="{3B44374E-4FC2-489D-B5E3-07BDBA4A13FB}" srcOrd="0" destOrd="0" presId="urn:microsoft.com/office/officeart/2005/8/layout/StepDownProcess"/>
    <dgm:cxn modelId="{751F678F-2AA7-495A-B662-02F73456876D}" type="presOf" srcId="{256B6956-F8B1-4D65-9426-40FD7B324EEC}" destId="{DC07AE45-57CE-4BA7-99DB-8BEBCAF257A8}" srcOrd="0" destOrd="0" presId="urn:microsoft.com/office/officeart/2005/8/layout/StepDownProcess"/>
    <dgm:cxn modelId="{6F8544AB-6879-4C12-AD76-4719EF2A94FC}" srcId="{9ABFFD64-D0BE-416A-ACAB-2A71082A774F}" destId="{FF578713-B5CA-40FC-B860-95A130946DBE}" srcOrd="1" destOrd="0" parTransId="{E0C926B2-81ED-4519-A78C-3AFCEF3AB285}" sibTransId="{D0F3BA68-0A99-4DD9-BE00-3FBAE0A43093}"/>
    <dgm:cxn modelId="{910ABDC7-DCDC-48E3-9EEE-2F447B0032C4}" srcId="{F2C32B6E-4243-48F0-B008-DCA5A011A1FB}" destId="{256B6956-F8B1-4D65-9426-40FD7B324EEC}" srcOrd="0" destOrd="0" parTransId="{E2AA0AD6-CA9A-46B2-BEE1-86A461E6E4B6}" sibTransId="{83C3ED45-8AB5-4204-BBC4-3D8F0D03164B}"/>
    <dgm:cxn modelId="{00C868DA-8397-497F-AF9C-F292E6C0D2C3}" type="presOf" srcId="{26D9DB7F-4810-4E1F-8EB6-BE96D8620DC9}" destId="{DCE0ECAB-B2E6-4C9F-A575-0FBC0FE19226}" srcOrd="0" destOrd="0" presId="urn:microsoft.com/office/officeart/2005/8/layout/StepDownProcess"/>
    <dgm:cxn modelId="{D70C95E7-9376-4192-98B8-1C8C9172E0AB}" type="presOf" srcId="{1A9C872D-06F9-4418-867B-A7DC602681F9}" destId="{4170FBC8-8B46-463A-A0C4-8649259A27B5}" srcOrd="0" destOrd="0" presId="urn:microsoft.com/office/officeart/2005/8/layout/StepDownProcess"/>
    <dgm:cxn modelId="{F0DF14FA-DEB4-4ED3-B7E6-37AE4E05545D}" type="presOf" srcId="{64823CCD-7683-43D7-948A-6AB513994674}" destId="{AD2C5258-D334-4D73-8851-F23E4461B19C}" srcOrd="0" destOrd="0" presId="urn:microsoft.com/office/officeart/2005/8/layout/StepDownProcess"/>
    <dgm:cxn modelId="{BE18E7CF-65F1-49E7-BE6F-42139C536992}" type="presParOf" srcId="{045F20AE-398A-45EF-A03E-A3C7BBBD16DA}" destId="{F441C7B5-EBD6-4759-BEEA-DAFB6037DA62}" srcOrd="0" destOrd="0" presId="urn:microsoft.com/office/officeart/2005/8/layout/StepDownProcess"/>
    <dgm:cxn modelId="{5060E5D1-3357-4575-931F-CEF08F2E56D5}" type="presParOf" srcId="{F441C7B5-EBD6-4759-BEEA-DAFB6037DA62}" destId="{DD71D3A6-ABBF-4C60-94EE-47A4CBE59C8D}" srcOrd="0" destOrd="0" presId="urn:microsoft.com/office/officeart/2005/8/layout/StepDownProcess"/>
    <dgm:cxn modelId="{9DCF6A79-35F2-4BCA-8CF8-355B7C80F78C}" type="presParOf" srcId="{F441C7B5-EBD6-4759-BEEA-DAFB6037DA62}" destId="{93974B83-4C4D-4726-B85B-454A6DE0C6D0}" srcOrd="1" destOrd="0" presId="urn:microsoft.com/office/officeart/2005/8/layout/StepDownProcess"/>
    <dgm:cxn modelId="{266D2D38-A22F-407C-8E80-1ED49C8B3070}" type="presParOf" srcId="{F441C7B5-EBD6-4759-BEEA-DAFB6037DA62}" destId="{AD2C5258-D334-4D73-8851-F23E4461B19C}" srcOrd="2" destOrd="0" presId="urn:microsoft.com/office/officeart/2005/8/layout/StepDownProcess"/>
    <dgm:cxn modelId="{DAFAC815-1F5B-4E5F-ADCB-E7DC25A6CDD2}" type="presParOf" srcId="{045F20AE-398A-45EF-A03E-A3C7BBBD16DA}" destId="{980A08F2-CB82-4593-8FEB-3D17891FED26}" srcOrd="1" destOrd="0" presId="urn:microsoft.com/office/officeart/2005/8/layout/StepDownProcess"/>
    <dgm:cxn modelId="{CD6EC7EC-546E-4247-B146-4180B1518524}" type="presParOf" srcId="{045F20AE-398A-45EF-A03E-A3C7BBBD16DA}" destId="{37175B7F-AFC7-4815-B32E-D5C7C27492CA}" srcOrd="2" destOrd="0" presId="urn:microsoft.com/office/officeart/2005/8/layout/StepDownProcess"/>
    <dgm:cxn modelId="{9827300C-2A2B-4C50-AF8D-3194F33BFA6F}" type="presParOf" srcId="{37175B7F-AFC7-4815-B32E-D5C7C27492CA}" destId="{0EC17E7E-16D1-4B07-A8DB-1D4AC3713905}" srcOrd="0" destOrd="0" presId="urn:microsoft.com/office/officeart/2005/8/layout/StepDownProcess"/>
    <dgm:cxn modelId="{5526D9CC-8DB8-45A5-A9EA-D56974DCFE3F}" type="presParOf" srcId="{37175B7F-AFC7-4815-B32E-D5C7C27492CA}" destId="{B81152C9-3F2F-47C7-AB07-293ABCC49026}" srcOrd="1" destOrd="0" presId="urn:microsoft.com/office/officeart/2005/8/layout/StepDownProcess"/>
    <dgm:cxn modelId="{8520B2CA-1D0C-4447-9191-BF0FFEC88150}" type="presParOf" srcId="{37175B7F-AFC7-4815-B32E-D5C7C27492CA}" destId="{4170FBC8-8B46-463A-A0C4-8649259A27B5}" srcOrd="2" destOrd="0" presId="urn:microsoft.com/office/officeart/2005/8/layout/StepDownProcess"/>
    <dgm:cxn modelId="{A3E70755-9721-4764-90B9-491ED2298117}" type="presParOf" srcId="{045F20AE-398A-45EF-A03E-A3C7BBBD16DA}" destId="{85977287-8F21-429D-BA26-96B7D00F25CB}" srcOrd="3" destOrd="0" presId="urn:microsoft.com/office/officeart/2005/8/layout/StepDownProcess"/>
    <dgm:cxn modelId="{142B21B5-5E3B-4278-BDE6-9F16B72291B5}" type="presParOf" srcId="{045F20AE-398A-45EF-A03E-A3C7BBBD16DA}" destId="{684D5A2B-FC8E-49B2-8A1B-B76D1993A195}" srcOrd="4" destOrd="0" presId="urn:microsoft.com/office/officeart/2005/8/layout/StepDownProcess"/>
    <dgm:cxn modelId="{6740F27A-954C-4B00-9259-293F1B1D9DC4}" type="presParOf" srcId="{684D5A2B-FC8E-49B2-8A1B-B76D1993A195}" destId="{93D0F5CA-E579-4576-AC16-F5F355009D28}" srcOrd="0" destOrd="0" presId="urn:microsoft.com/office/officeart/2005/8/layout/StepDownProcess"/>
    <dgm:cxn modelId="{32F115CE-F0DC-4FDA-BC09-EA34F8EFFCC0}" type="presParOf" srcId="{684D5A2B-FC8E-49B2-8A1B-B76D1993A195}" destId="{A00DFFC5-D89A-4B1D-9019-78E795D74880}" srcOrd="1" destOrd="0" presId="urn:microsoft.com/office/officeart/2005/8/layout/StepDownProcess"/>
    <dgm:cxn modelId="{BC05B8CD-AC3F-4EF5-9D8C-DA0DFF1760C3}" type="presParOf" srcId="{684D5A2B-FC8E-49B2-8A1B-B76D1993A195}" destId="{DC07AE45-57CE-4BA7-99DB-8BEBCAF257A8}" srcOrd="2" destOrd="0" presId="urn:microsoft.com/office/officeart/2005/8/layout/StepDownProcess"/>
    <dgm:cxn modelId="{B5C7F01A-CA37-41B9-B8E2-985642A2A6A4}" type="presParOf" srcId="{045F20AE-398A-45EF-A03E-A3C7BBBD16DA}" destId="{BB1AB9F2-6137-4BF6-BD37-0C6F9B341224}" srcOrd="5" destOrd="0" presId="urn:microsoft.com/office/officeart/2005/8/layout/StepDownProcess"/>
    <dgm:cxn modelId="{EC8EB16F-B7EA-420F-8403-16291E7ED7FE}" type="presParOf" srcId="{045F20AE-398A-45EF-A03E-A3C7BBBD16DA}" destId="{3F516E1F-0C51-4332-9710-0D1A0409A0FD}" srcOrd="6" destOrd="0" presId="urn:microsoft.com/office/officeart/2005/8/layout/StepDownProcess"/>
    <dgm:cxn modelId="{4498F4CF-9BCB-47C8-B266-3269E9286E66}" type="presParOf" srcId="{3F516E1F-0C51-4332-9710-0D1A0409A0FD}" destId="{27605ED2-A2FB-4B22-8379-A7ACB1EA07FB}" srcOrd="0" destOrd="0" presId="urn:microsoft.com/office/officeart/2005/8/layout/StepDownProcess"/>
    <dgm:cxn modelId="{B71D6F1F-895E-47E4-B20D-0FB4E6961E3E}" type="presParOf" srcId="{3F516E1F-0C51-4332-9710-0D1A0409A0FD}" destId="{FDB26790-D8BC-439B-AB6A-CA721204310A}" srcOrd="1" destOrd="0" presId="urn:microsoft.com/office/officeart/2005/8/layout/StepDownProcess"/>
    <dgm:cxn modelId="{364D417A-9995-4C38-B6F2-EDD07BE9E1C5}" type="presParOf" srcId="{3F516E1F-0C51-4332-9710-0D1A0409A0FD}" destId="{3B44374E-4FC2-489D-B5E3-07BDBA4A13FB}" srcOrd="2" destOrd="0" presId="urn:microsoft.com/office/officeart/2005/8/layout/StepDownProcess"/>
    <dgm:cxn modelId="{D8A546DA-2F1C-4731-B8C8-B43A7CB3EB4E}" type="presParOf" srcId="{045F20AE-398A-45EF-A03E-A3C7BBBD16DA}" destId="{12BDC6D5-2BBE-4DB6-88A0-FCEEA3BF01DE}" srcOrd="7" destOrd="0" presId="urn:microsoft.com/office/officeart/2005/8/layout/StepDownProcess"/>
    <dgm:cxn modelId="{7DC7D618-0B8E-4CF2-80CC-8D21CD829009}" type="presParOf" srcId="{045F20AE-398A-45EF-A03E-A3C7BBBD16DA}" destId="{E3EC63A4-CE16-4E7A-B37B-974861D2D7E4}" srcOrd="8" destOrd="0" presId="urn:microsoft.com/office/officeart/2005/8/layout/StepDownProcess"/>
    <dgm:cxn modelId="{23B46C88-3E8F-4281-9B32-85C34EC5BE06}" type="presParOf" srcId="{E3EC63A4-CE16-4E7A-B37B-974861D2D7E4}" destId="{DCE0ECAB-B2E6-4C9F-A575-0FBC0FE19226}" srcOrd="0" destOrd="0" presId="urn:microsoft.com/office/officeart/2005/8/layout/StepDownProcess"/>
    <dgm:cxn modelId="{AC90E0E0-F617-4F1D-9DED-7F6A4B049B9A}" type="presParOf" srcId="{E3EC63A4-CE16-4E7A-B37B-974861D2D7E4}" destId="{2033005B-AC5F-48B9-BD16-4F8CCD9A442A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71D3A6-ABBF-4C60-94EE-47A4CBE59C8D}">
      <dsp:nvSpPr>
        <dsp:cNvPr id="0" name=""/>
        <dsp:cNvSpPr/>
      </dsp:nvSpPr>
      <dsp:spPr>
        <a:xfrm rot="5400000">
          <a:off x="690763" y="959072"/>
          <a:ext cx="1225171" cy="98020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974B83-4C4D-4726-B85B-454A6DE0C6D0}">
      <dsp:nvSpPr>
        <dsp:cNvPr id="0" name=""/>
        <dsp:cNvSpPr/>
      </dsp:nvSpPr>
      <dsp:spPr>
        <a:xfrm>
          <a:off x="516519" y="0"/>
          <a:ext cx="3232184" cy="115980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>
              <a:solidFill>
                <a:schemeClr val="bg1"/>
              </a:solidFill>
              <a:effectLst/>
              <a:latin typeface="Segoe Sans"/>
            </a:defRPr>
          </a:pPr>
          <a:r>
            <a:rPr lang="pt-PT" b="1" kern="1200" noProof="0" dirty="0"/>
            <a:t>Compromisso político:</a:t>
          </a:r>
          <a:r>
            <a:rPr lang="pt-PT" kern="1200" noProof="0" dirty="0"/>
            <a:t> </a:t>
          </a:r>
          <a:endParaRPr lang="pt-PT" sz="2400" kern="1200" noProof="0" dirty="0">
            <a:solidFill>
              <a:schemeClr val="bg1"/>
            </a:solidFill>
          </a:endParaRPr>
        </a:p>
      </dsp:txBody>
      <dsp:txXfrm>
        <a:off x="573146" y="56627"/>
        <a:ext cx="3118930" cy="1046547"/>
      </dsp:txXfrm>
    </dsp:sp>
    <dsp:sp modelId="{AD2C5258-D334-4D73-8851-F23E4461B19C}">
      <dsp:nvSpPr>
        <dsp:cNvPr id="0" name=""/>
        <dsp:cNvSpPr/>
      </dsp:nvSpPr>
      <dsp:spPr>
        <a:xfrm>
          <a:off x="3644364" y="0"/>
          <a:ext cx="5112227" cy="1549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sz="2400">
              <a:solidFill>
                <a:srgbClr val="424242"/>
              </a:solidFill>
              <a:effectLst/>
              <a:latin typeface="Segoe Sans"/>
            </a:defRPr>
          </a:pPr>
          <a:r>
            <a:rPr lang="pt-PT" sz="2000" kern="1200" noProof="0" dirty="0"/>
            <a:t>O Governo deve manifestar a sua intenção de ratificar a Convenção</a:t>
          </a:r>
        </a:p>
      </dsp:txBody>
      <dsp:txXfrm>
        <a:off x="3644364" y="0"/>
        <a:ext cx="5112227" cy="1549246"/>
      </dsp:txXfrm>
    </dsp:sp>
    <dsp:sp modelId="{0EC17E7E-16D1-4B07-A8DB-1D4AC3713905}">
      <dsp:nvSpPr>
        <dsp:cNvPr id="0" name=""/>
        <dsp:cNvSpPr/>
      </dsp:nvSpPr>
      <dsp:spPr>
        <a:xfrm rot="5400000">
          <a:off x="3045415" y="2363602"/>
          <a:ext cx="1078719" cy="146041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1152C9-3F2F-47C7-AB07-293ABCC49026}">
      <dsp:nvSpPr>
        <dsp:cNvPr id="0" name=""/>
        <dsp:cNvSpPr/>
      </dsp:nvSpPr>
      <dsp:spPr>
        <a:xfrm>
          <a:off x="1735067" y="1446286"/>
          <a:ext cx="4260460" cy="1186617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>
              <a:solidFill>
                <a:prstClr val="white"/>
              </a:solidFill>
              <a:effectLst/>
              <a:latin typeface="Segoe Sans"/>
            </a:defRPr>
          </a:pPr>
          <a:r>
            <a:rPr lang="pt-PT" sz="2400" b="1" kern="1200" noProof="0" dirty="0">
              <a:solidFill>
                <a:prstClr val="white"/>
              </a:solidFill>
              <a:effectLst/>
              <a:latin typeface="Segoe Sans"/>
              <a:ea typeface="+mn-ea"/>
              <a:cs typeface="+mn-cs"/>
            </a:rPr>
            <a:t>Análise jurídica: </a:t>
          </a:r>
        </a:p>
      </dsp:txBody>
      <dsp:txXfrm>
        <a:off x="1793003" y="1504222"/>
        <a:ext cx="4144588" cy="1070745"/>
      </dsp:txXfrm>
    </dsp:sp>
    <dsp:sp modelId="{4170FBC8-8B46-463A-A0C4-8649259A27B5}">
      <dsp:nvSpPr>
        <dsp:cNvPr id="0" name=""/>
        <dsp:cNvSpPr/>
      </dsp:nvSpPr>
      <dsp:spPr>
        <a:xfrm>
          <a:off x="6142411" y="1517032"/>
          <a:ext cx="5888937" cy="1106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sz="2400">
              <a:solidFill>
                <a:srgbClr val="424242"/>
              </a:solidFill>
              <a:effectLst/>
              <a:latin typeface="Segoe Sans"/>
            </a:defRPr>
          </a:pPr>
          <a:r>
            <a:rPr lang="pt-PT" sz="2000" kern="1200" noProof="0" dirty="0"/>
            <a:t>As autoridades competentes examinarão a compatibilidade da Convenção com o direito nacional.</a:t>
          </a:r>
        </a:p>
      </dsp:txBody>
      <dsp:txXfrm>
        <a:off x="6142411" y="1517032"/>
        <a:ext cx="5888937" cy="1106223"/>
      </dsp:txXfrm>
    </dsp:sp>
    <dsp:sp modelId="{93D0F5CA-E579-4576-AC16-F5F355009D28}">
      <dsp:nvSpPr>
        <dsp:cNvPr id="0" name=""/>
        <dsp:cNvSpPr/>
      </dsp:nvSpPr>
      <dsp:spPr>
        <a:xfrm rot="5400000">
          <a:off x="6490528" y="3545981"/>
          <a:ext cx="1079776" cy="187056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0DFFC5-D89A-4B1D-9019-78E795D74880}">
      <dsp:nvSpPr>
        <dsp:cNvPr id="0" name=""/>
        <dsp:cNvSpPr/>
      </dsp:nvSpPr>
      <dsp:spPr>
        <a:xfrm>
          <a:off x="4233005" y="2927150"/>
          <a:ext cx="3907971" cy="106258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 kern="1200">
              <a:effectLst/>
              <a:latin typeface="Segoe Sans"/>
            </a:defRPr>
          </a:pPr>
          <a:r>
            <a:rPr lang="pt-PT" sz="2400" b="1" kern="1200" noProof="0" dirty="0">
              <a:solidFill>
                <a:prstClr val="white"/>
              </a:solidFill>
              <a:effectLst/>
              <a:latin typeface="Segoe Sans"/>
              <a:ea typeface="+mn-ea"/>
              <a:cs typeface="+mn-cs"/>
            </a:rPr>
            <a:t>Aprovação nacional</a:t>
          </a:r>
          <a:r>
            <a:rPr b="1" dirty="0">
              <a:solidFill>
                <a:prstClr val="white"/>
              </a:solidFill>
              <a:ea typeface="+mn-ea"/>
              <a:cs typeface="+mn-cs"/>
            </a:rPr>
            <a:t>:</a:t>
          </a:r>
          <a:r>
            <a:rPr dirty="0">
              <a:solidFill>
                <a:srgbClr val="424242"/>
              </a:solidFill>
            </a:rPr>
            <a:t> </a:t>
          </a:r>
          <a:endParaRPr sz="2400" b="1" i="0" kern="1200" dirty="0">
            <a:solidFill>
              <a:prstClr val="white"/>
            </a:solidFill>
            <a:effectLst/>
            <a:latin typeface="Segoe Sans"/>
            <a:ea typeface="+mn-ea"/>
            <a:cs typeface="+mn-cs"/>
          </a:endParaRPr>
        </a:p>
      </dsp:txBody>
      <dsp:txXfrm>
        <a:off x="4284885" y="2979030"/>
        <a:ext cx="3804211" cy="958820"/>
      </dsp:txXfrm>
    </dsp:sp>
    <dsp:sp modelId="{DC07AE45-57CE-4BA7-99DB-8BEBCAF257A8}">
      <dsp:nvSpPr>
        <dsp:cNvPr id="0" name=""/>
        <dsp:cNvSpPr/>
      </dsp:nvSpPr>
      <dsp:spPr>
        <a:xfrm>
          <a:off x="8290091" y="2779440"/>
          <a:ext cx="5357122" cy="1549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sz="2400" kern="1200">
              <a:solidFill>
                <a:srgbClr val="424242"/>
              </a:solidFill>
              <a:effectLst/>
              <a:latin typeface="Segoe Sans"/>
            </a:defRPr>
          </a:pPr>
          <a:r>
            <a:rPr lang="pt-PT" sz="2000" noProof="0" dirty="0"/>
            <a:t>O texto está sujeito à aprovação do parlamento ou do órgão legislativo competente.</a:t>
          </a:r>
          <a:endParaRPr lang="pt-PT" sz="2000" b="1" i="0" kern="1200" noProof="0" dirty="0">
            <a:solidFill>
              <a:prstClr val="white"/>
            </a:solidFill>
            <a:effectLst/>
            <a:latin typeface="Segoe Sans"/>
            <a:ea typeface="+mn-ea"/>
            <a:cs typeface="+mn-cs"/>
          </a:endParaRPr>
        </a:p>
      </dsp:txBody>
      <dsp:txXfrm>
        <a:off x="8290091" y="2779440"/>
        <a:ext cx="5357122" cy="1549246"/>
      </dsp:txXfrm>
    </dsp:sp>
    <dsp:sp modelId="{27605ED2-A2FB-4B22-8379-A7ACB1EA07FB}">
      <dsp:nvSpPr>
        <dsp:cNvPr id="0" name=""/>
        <dsp:cNvSpPr/>
      </dsp:nvSpPr>
      <dsp:spPr>
        <a:xfrm rot="5400000">
          <a:off x="9488131" y="5700332"/>
          <a:ext cx="1311354" cy="116635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B26790-D8BC-439B-AB6A-CA721204310A}">
      <dsp:nvSpPr>
        <dsp:cNvPr id="0" name=""/>
        <dsp:cNvSpPr/>
      </dsp:nvSpPr>
      <dsp:spPr>
        <a:xfrm>
          <a:off x="7985030" y="4455892"/>
          <a:ext cx="4500401" cy="129719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 b="1" kern="1200">
              <a:solidFill>
                <a:prstClr val="white"/>
              </a:solidFill>
              <a:effectLst/>
              <a:latin typeface="Segoe Sans"/>
              <a:ea typeface="+mn-ea"/>
              <a:cs typeface="+mn-cs"/>
            </a:defRPr>
          </a:pPr>
          <a:r>
            <a:rPr lang="pt-PT" sz="2400" b="1" kern="1200" noProof="0" dirty="0">
              <a:solidFill>
                <a:prstClr val="white"/>
              </a:solidFill>
              <a:effectLst/>
              <a:latin typeface="Segoe Sans"/>
              <a:ea typeface="+mn-ea"/>
              <a:cs typeface="+mn-cs"/>
            </a:rPr>
            <a:t>Depósito do instrumento de ratificação</a:t>
          </a:r>
          <a:r>
            <a:rPr sz="3600" kern="1200" dirty="0"/>
            <a:t>:</a:t>
          </a:r>
        </a:p>
      </dsp:txBody>
      <dsp:txXfrm>
        <a:off x="8048365" y="4519227"/>
        <a:ext cx="4373731" cy="1170527"/>
      </dsp:txXfrm>
    </dsp:sp>
    <dsp:sp modelId="{3B44374E-4FC2-489D-B5E3-07BDBA4A13FB}">
      <dsp:nvSpPr>
        <dsp:cNvPr id="0" name=""/>
        <dsp:cNvSpPr/>
      </dsp:nvSpPr>
      <dsp:spPr>
        <a:xfrm>
          <a:off x="12631827" y="4356859"/>
          <a:ext cx="4748867" cy="1376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"/>
            <a:defRPr sz="2400" kern="1200"/>
          </a:pPr>
          <a:r>
            <a:rPr lang="pt-PT" sz="2000" noProof="0" dirty="0">
              <a:solidFill>
                <a:srgbClr val="424242"/>
              </a:solidFill>
              <a:effectLst/>
              <a:latin typeface="Segoe Sans"/>
            </a:rPr>
            <a:t> O Estado envia oficialmente o seu instrumento de ratificação à </a:t>
          </a:r>
          <a:r>
            <a:rPr lang="pt-PT" sz="2000" noProof="0" dirty="0">
              <a:solidFill>
                <a:srgbClr val="424242"/>
              </a:solidFill>
              <a:latin typeface="Segoe Sans"/>
            </a:rPr>
            <a:t>UNESCO, que </a:t>
          </a:r>
          <a:r>
            <a:rPr lang="pt-PT" sz="2000" noProof="0" dirty="0"/>
            <a:t>é o depositário da Convenção.</a:t>
          </a:r>
          <a:endParaRPr lang="pt-PT" sz="2000" b="1" i="0" kern="1200" noProof="0" dirty="0">
            <a:solidFill>
              <a:prstClr val="white"/>
            </a:solidFill>
            <a:effectLst/>
            <a:latin typeface="Segoe Sans"/>
            <a:ea typeface="+mn-ea"/>
            <a:cs typeface="+mn-cs"/>
          </a:endParaRPr>
        </a:p>
      </dsp:txBody>
      <dsp:txXfrm>
        <a:off x="12631827" y="4356859"/>
        <a:ext cx="4748867" cy="1376149"/>
      </dsp:txXfrm>
    </dsp:sp>
    <dsp:sp modelId="{DCE0ECAB-B2E6-4C9F-A575-0FBC0FE19226}">
      <dsp:nvSpPr>
        <dsp:cNvPr id="0" name=""/>
        <dsp:cNvSpPr/>
      </dsp:nvSpPr>
      <dsp:spPr>
        <a:xfrm>
          <a:off x="10659952" y="6351355"/>
          <a:ext cx="3043342" cy="14364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sz="2400" b="1" kern="1200">
              <a:solidFill>
                <a:prstClr val="white"/>
              </a:solidFill>
              <a:effectLst/>
              <a:latin typeface="Segoe Sans"/>
              <a:ea typeface="+mn-ea"/>
              <a:cs typeface="+mn-cs"/>
            </a:defRPr>
          </a:pPr>
          <a:r>
            <a:rPr lang="pt-PT" sz="2400" b="1" kern="1200" noProof="0" dirty="0">
              <a:solidFill>
                <a:prstClr val="white"/>
              </a:solidFill>
              <a:effectLst/>
              <a:latin typeface="Segoe Sans"/>
              <a:ea typeface="+mn-ea"/>
              <a:cs typeface="+mn-cs"/>
            </a:rPr>
            <a:t>Execução a nível nacional:</a:t>
          </a:r>
        </a:p>
      </dsp:txBody>
      <dsp:txXfrm>
        <a:off x="10730087" y="6421490"/>
        <a:ext cx="2903072" cy="1296202"/>
      </dsp:txXfrm>
    </dsp:sp>
    <dsp:sp modelId="{2033005B-AC5F-48B9-BD16-4F8CCD9A442A}">
      <dsp:nvSpPr>
        <dsp:cNvPr id="0" name=""/>
        <dsp:cNvSpPr/>
      </dsp:nvSpPr>
      <dsp:spPr>
        <a:xfrm>
          <a:off x="13983394" y="6210483"/>
          <a:ext cx="4239340" cy="1835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"/>
            <a:defRPr sz="2400" kern="1200">
              <a:solidFill>
                <a:srgbClr val="424242"/>
              </a:solidFill>
              <a:effectLst/>
              <a:latin typeface="Segoe Sans"/>
            </a:defRPr>
          </a:pPr>
          <a:r>
            <a:rPr lang="pt-PT" sz="2000" noProof="0" dirty="0"/>
            <a:t>O Estado deve criar os mecanismos necessários para aplicar as disposições da Convenção (órgãos de reconhecimento, procedimentos de avaliação, etc.</a:t>
          </a:r>
          <a:endParaRPr lang="pt-PT" sz="2000" b="1" i="0" kern="1200" noProof="0" dirty="0">
            <a:solidFill>
              <a:prstClr val="white"/>
            </a:solidFill>
            <a:effectLst/>
            <a:latin typeface="Segoe Sans"/>
            <a:ea typeface="+mn-ea"/>
            <a:cs typeface="+mn-cs"/>
          </a:endParaRPr>
        </a:p>
      </dsp:txBody>
      <dsp:txXfrm>
        <a:off x="13983394" y="6210483"/>
        <a:ext cx="4239340" cy="1835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E0846C7-B900-CF11-B2D0-4A8220F04B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7982351-A033-721B-F5ED-D18E1698CAB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1FDD8815-BD8B-1B4C-B7F1-54AE1D5ECE2F}" type="datetimeFigureOut">
              <a:rPr lang="fr-FR"/>
              <a:t>31/07/2025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9381FA17-A0D0-60B1-2450-931CB33D67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/>
            <a:endParaRPr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07AF4068-4E04-88FB-0B67-6311B449B2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Alterar os estilos do texto da máscara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8DEFD0-1261-72FB-34AD-E5697FEA61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CC3A1B-833A-E25F-D592-E63B472310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C24ED7-9370-EC4E-B1D7-49FB4C4B65B8}" type="slidenum">
              <a:rPr lang="fr-FR" altLang="fr-FR"/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2" indent="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r>
              <a:t>Agradecemos a: 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30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t>O Trio Presidencial da Rede ACQF, a Autoridade de Qualificações da África do Sul (SAQA), </a:t>
            </a:r>
            <a:r>
              <a:rPr b="1"/>
              <a:t>Nadia STARR,</a:t>
            </a:r>
            <a:r>
              <a:t> a Autoridade Nacional de Qualificações do Quénia (KNQA), </a:t>
            </a:r>
            <a:r>
              <a:rPr b="1"/>
              <a:t>Alice KANDE </a:t>
            </a:r>
            <a:r>
              <a:t>e a Autoridade de Qualificações da Zâmbia (ZAQA), </a:t>
            </a:r>
            <a:r>
              <a:rPr b="1"/>
              <a:t>Mercy NGOMA,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30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t>Fundação Europeia para a Formação (ETF);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30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t>A União Africana pelo seu empenho na integração através da educação </a:t>
            </a:r>
          </a:p>
          <a:p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24ED7-9370-EC4E-B1D7-49FB4C4B65B8}" type="slidenum">
              <a:rPr lang="fr-FR" altLang="fr-FR" smtClean="0"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254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724EF-ED53-40CC-617D-97A799A5C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>
            <a:extLst>
              <a:ext uri="{FF2B5EF4-FFF2-40B4-BE49-F238E27FC236}">
                <a16:creationId xmlns:a16="http://schemas.microsoft.com/office/drawing/2014/main" id="{1DC6E174-9114-9BA2-B638-A562561108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notes 2">
            <a:extLst>
              <a:ext uri="{FF2B5EF4-FFF2-40B4-BE49-F238E27FC236}">
                <a16:creationId xmlns:a16="http://schemas.microsoft.com/office/drawing/2014/main" id="{EA27BC1F-C1D7-F8C6-0623-AB442B4D9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148" name="Espace réservé du numéro de diapositive 3">
            <a:extLst>
              <a:ext uri="{FF2B5EF4-FFF2-40B4-BE49-F238E27FC236}">
                <a16:creationId xmlns:a16="http://schemas.microsoft.com/office/drawing/2014/main" id="{0899B435-F3F1-1E2B-C968-29A63B156B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8159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24F966A7-1819-49BA-BDA9-9F36791FD6A1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8159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2</a:t>
            </a:fld>
            <a:endParaRPr kumimoji="0" sz="1200" b="0" i="0" u="none" strike="noStrike" kern="1200" cap="none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10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8275E-45FC-4E21-391F-84D20A6C3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>
            <a:extLst>
              <a:ext uri="{FF2B5EF4-FFF2-40B4-BE49-F238E27FC236}">
                <a16:creationId xmlns:a16="http://schemas.microsoft.com/office/drawing/2014/main" id="{7D7A34AF-1DDF-2D40-ABA4-7E73A97836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>
            <a:extLst>
              <a:ext uri="{FF2B5EF4-FFF2-40B4-BE49-F238E27FC236}">
                <a16:creationId xmlns:a16="http://schemas.microsoft.com/office/drawing/2014/main" id="{0EB2A09C-99C8-BCE5-7DBE-5BC449DD7B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349E6A7C-C56E-F8B9-8D98-C70E7284D7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8159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645859C9-A6AB-4F54-931C-7F192D026D49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8159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3</a:t>
            </a:fld>
            <a:endParaRPr kumimoji="0" sz="1200" b="0" i="0" u="none" strike="noStrike" kern="1200" cap="none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940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9D11F6-DDB5-11E5-B3EE-280E7402D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>
            <a:extLst>
              <a:ext uri="{FF2B5EF4-FFF2-40B4-BE49-F238E27FC236}">
                <a16:creationId xmlns:a16="http://schemas.microsoft.com/office/drawing/2014/main" id="{DC959065-0B43-304D-BE97-A560394E18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>
            <a:extLst>
              <a:ext uri="{FF2B5EF4-FFF2-40B4-BE49-F238E27FC236}">
                <a16:creationId xmlns:a16="http://schemas.microsoft.com/office/drawing/2014/main" id="{598D4B86-D5AB-AD76-7861-C7384F80C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t>Outros acordos</a:t>
            </a:r>
          </a:p>
          <a:p>
            <a:r>
              <a:t>África-Europa/América do Norte </a:t>
            </a:r>
          </a:p>
          <a:p>
            <a:r>
              <a:t>Ásia/Pacífico-América Latina/Caraíbas</a:t>
            </a:r>
            <a:endParaRPr sz="1200"/>
          </a:p>
          <a:p>
            <a:r>
              <a:t>Estados árabes</a:t>
            </a:r>
          </a:p>
          <a:p>
            <a:r>
              <a:t>                    GLOBAL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3274BBAC-8FF8-2EC1-818C-0488D1B706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8159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645859C9-A6AB-4F54-931C-7F192D026D49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8159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4</a:t>
            </a:fld>
            <a:endParaRPr kumimoji="0" sz="1200" b="0" i="0" u="none" strike="noStrike" kern="1200" cap="none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88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54AA2-488B-9BAA-DCC5-8F85C735D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>
            <a:extLst>
              <a:ext uri="{FF2B5EF4-FFF2-40B4-BE49-F238E27FC236}">
                <a16:creationId xmlns:a16="http://schemas.microsoft.com/office/drawing/2014/main" id="{7197A81E-4686-DD74-C4F3-8931222D25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>
            <a:extLst>
              <a:ext uri="{FF2B5EF4-FFF2-40B4-BE49-F238E27FC236}">
                <a16:creationId xmlns:a16="http://schemas.microsoft.com/office/drawing/2014/main" id="{0E17A791-DA9A-5942-7A6A-31B1CD7131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06B720B3-F33A-C4B3-E4F4-36BA7AD81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8159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645859C9-A6AB-4F54-931C-7F192D026D49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8159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6</a:t>
            </a:fld>
            <a:endParaRPr kumimoji="0" sz="1200" b="0" i="0" u="none" strike="noStrike" kern="1200" cap="none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032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A4B19-5D21-062E-F4E9-9A67E6A07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>
            <a:extLst>
              <a:ext uri="{FF2B5EF4-FFF2-40B4-BE49-F238E27FC236}">
                <a16:creationId xmlns:a16="http://schemas.microsoft.com/office/drawing/2014/main" id="{5AD97F76-111D-6567-E19C-B73BBB7F1B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>
            <a:extLst>
              <a:ext uri="{FF2B5EF4-FFF2-40B4-BE49-F238E27FC236}">
                <a16:creationId xmlns:a16="http://schemas.microsoft.com/office/drawing/2014/main" id="{C238FA00-33B5-668A-AB3F-62A2DBB29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1A899876-C2B7-7E9F-1F76-B7DC14494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8159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645859C9-A6AB-4F54-931C-7F192D026D49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8159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7</a:t>
            </a:fld>
            <a:endParaRPr kumimoji="0" sz="1200" b="0" i="0" u="none" strike="noStrike" kern="1200" cap="none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753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FBBB95-702B-F28B-EF4C-F9F80C8E3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>
            <a:extLst>
              <a:ext uri="{FF2B5EF4-FFF2-40B4-BE49-F238E27FC236}">
                <a16:creationId xmlns:a16="http://schemas.microsoft.com/office/drawing/2014/main" id="{F218E6C2-A77F-2518-70F2-0E9992CB80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>
            <a:extLst>
              <a:ext uri="{FF2B5EF4-FFF2-40B4-BE49-F238E27FC236}">
                <a16:creationId xmlns:a16="http://schemas.microsoft.com/office/drawing/2014/main" id="{33B1421E-F60C-98F3-E3F2-3F77B20EB0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16B0A931-5D66-B7A4-5B9F-863C3FF96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8159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645859C9-A6AB-4F54-931C-7F192D026D49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8159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8</a:t>
            </a:fld>
            <a:endParaRPr kumimoji="0" sz="1200" b="0" i="0" u="none" strike="noStrike" kern="1200" cap="none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405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7BE434-1800-5C5E-6ACF-886A7A20F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>
            <a:extLst>
              <a:ext uri="{FF2B5EF4-FFF2-40B4-BE49-F238E27FC236}">
                <a16:creationId xmlns:a16="http://schemas.microsoft.com/office/drawing/2014/main" id="{21F34A19-EA23-6C64-095E-369CDC66EE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>
            <a:extLst>
              <a:ext uri="{FF2B5EF4-FFF2-40B4-BE49-F238E27FC236}">
                <a16:creationId xmlns:a16="http://schemas.microsoft.com/office/drawing/2014/main" id="{278DBFAC-D537-F853-BFF6-A55E93C75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33E14149-D028-D783-7190-3EDFD0A8E8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8159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645859C9-A6AB-4F54-931C-7F192D026D49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8159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9</a:t>
            </a:fld>
            <a:endParaRPr kumimoji="0" sz="1200" b="0" i="0" u="none" strike="noStrike" kern="1200" cap="none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20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7187D0-1BB4-9B76-9AB5-BBE49647E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E4F0D66-2D21-69EE-00D9-9E0FE5BE4F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7B93BF8-DCC7-3D9B-D351-92400D5A21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133079-85C1-F016-BFD1-94BA8FE42F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24ED7-9370-EC4E-B1D7-49FB4C4B65B8}" type="slidenum">
              <a:rPr lang="fr-FR" altLang="fr-FR" smtClean="0"/>
              <a:t>13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2860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3195640"/>
            <a:ext cx="15544800" cy="2205038"/>
          </a:xfrm>
        </p:spPr>
        <p:txBody>
          <a:bodyPr/>
          <a:lstStyle/>
          <a:p>
            <a:r>
              <a:t>Clique para alterar o estilo do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Clique para alterar o estilo das legendas da máscara</a:t>
            </a:r>
          </a:p>
        </p:txBody>
      </p:sp>
    </p:spTree>
    <p:extLst>
      <p:ext uri="{BB962C8B-B14F-4D97-AF65-F5344CB8AC3E}">
        <p14:creationId xmlns:p14="http://schemas.microsoft.com/office/powerpoint/2010/main" val="220395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232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3258800" y="411959"/>
            <a:ext cx="4114800" cy="877728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411959"/>
            <a:ext cx="12039600" cy="87772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3195640"/>
            <a:ext cx="15544800" cy="220503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6951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Clique para alterar o estilo do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Clique para alterar os estilos do texto da máscara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296334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626" y="6610352"/>
            <a:ext cx="15544800" cy="2043113"/>
          </a:xfrm>
        </p:spPr>
        <p:txBody>
          <a:bodyPr anchor="t"/>
          <a:lstStyle>
            <a:lvl1pPr algn="l">
              <a:defRPr sz="11600" b="0" cap="all"/>
            </a:lvl1pPr>
          </a:lstStyle>
          <a:p>
            <a:r>
              <a:rPr lang="fr-FR"/>
              <a:t>Cliquez pour modifier le style du titre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4626" y="4360072"/>
            <a:ext cx="15544800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1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3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4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6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07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4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0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32335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11600"/>
            </a:lvl1pPr>
          </a:lstStyle>
          <a:p>
            <a:r>
              <a:t>Clique para alterar o estilo do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914400" y="2400302"/>
            <a:ext cx="8077200" cy="6788945"/>
          </a:xfrm>
        </p:spPr>
        <p:txBody>
          <a:bodyPr>
            <a:noAutofit/>
          </a:bodyPr>
          <a:lstStyle>
            <a:lvl1pPr>
              <a:defRPr sz="5600"/>
            </a:lvl1pPr>
            <a:lvl2pPr>
              <a:defRPr sz="5600"/>
            </a:lvl2pPr>
            <a:lvl3pPr>
              <a:defRPr sz="5600"/>
            </a:lvl3pPr>
            <a:lvl4pPr>
              <a:defRPr sz="5600"/>
            </a:lvl4pPr>
            <a:lvl5pPr>
              <a:defRPr sz="56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t>Clique para alterar os estilos do texto da máscara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296400" y="2400302"/>
            <a:ext cx="8077200" cy="6788945"/>
          </a:xfrm>
        </p:spPr>
        <p:txBody>
          <a:bodyPr/>
          <a:lstStyle>
            <a:lvl1pPr>
              <a:defRPr sz="5000"/>
            </a:lvl1pPr>
            <a:lvl2pPr marL="816415" indent="0">
              <a:buNone/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t>Clique para alterar os estilos do texto da máscara</a:t>
            </a:r>
          </a:p>
        </p:txBody>
      </p:sp>
    </p:spTree>
    <p:extLst>
      <p:ext uri="{BB962C8B-B14F-4D97-AF65-F5344CB8AC3E}">
        <p14:creationId xmlns:p14="http://schemas.microsoft.com/office/powerpoint/2010/main" val="2247254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4301860"/>
            <a:ext cx="8080376" cy="959643"/>
          </a:xfrm>
        </p:spPr>
        <p:txBody>
          <a:bodyPr anchor="b">
            <a:noAutofit/>
          </a:bodyPr>
          <a:lstStyle>
            <a:lvl1pPr marL="0" indent="0">
              <a:buNone/>
              <a:defRPr sz="5600" b="0"/>
            </a:lvl1pPr>
            <a:lvl2pPr marL="816415" indent="0">
              <a:buNone/>
              <a:defRPr sz="3600" b="1"/>
            </a:lvl2pPr>
            <a:lvl3pPr marL="1632832" indent="0">
              <a:buNone/>
              <a:defRPr sz="3200" b="1"/>
            </a:lvl3pPr>
            <a:lvl4pPr marL="2449246" indent="0">
              <a:buNone/>
              <a:defRPr sz="2900" b="1"/>
            </a:lvl4pPr>
            <a:lvl5pPr marL="3265661" indent="0">
              <a:buNone/>
              <a:defRPr sz="2900" b="1"/>
            </a:lvl5pPr>
            <a:lvl6pPr marL="4082078" indent="0">
              <a:buNone/>
              <a:defRPr sz="2900" b="1"/>
            </a:lvl6pPr>
            <a:lvl7pPr marL="4898493" indent="0">
              <a:buNone/>
              <a:defRPr sz="2900" b="1"/>
            </a:lvl7pPr>
            <a:lvl8pPr marL="5714908" indent="0">
              <a:buNone/>
              <a:defRPr sz="2900" b="1"/>
            </a:lvl8pPr>
            <a:lvl9pPr marL="6531325" indent="0">
              <a:buNone/>
              <a:defRPr sz="2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9290050" y="2768396"/>
            <a:ext cx="8083550" cy="5926932"/>
          </a:xfrm>
        </p:spPr>
        <p:txBody>
          <a:bodyPr>
            <a:noAutofit/>
          </a:bodyPr>
          <a:lstStyle>
            <a:lvl1pPr>
              <a:defRPr sz="5600"/>
            </a:lvl1pPr>
            <a:lvl2pPr>
              <a:defRPr sz="5600"/>
            </a:lvl2pPr>
            <a:lvl3pPr>
              <a:defRPr sz="5600"/>
            </a:lvl3pPr>
            <a:lvl4pPr>
              <a:defRPr sz="5600"/>
            </a:lvl4pPr>
            <a:lvl5pPr>
              <a:defRPr sz="56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2301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822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32652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3" y="409575"/>
            <a:ext cx="15783208" cy="1743075"/>
          </a:xfrm>
        </p:spPr>
        <p:txBody>
          <a:bodyPr anchor="b"/>
          <a:lstStyle>
            <a:lvl1pPr algn="l">
              <a:defRPr sz="11600" b="1"/>
            </a:lvl1pPr>
          </a:lstStyle>
          <a:p>
            <a:r>
              <a:rPr lang="fr-FR"/>
              <a:t>Cliquez pour modifier le style du titre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2691003"/>
            <a:ext cx="10223500" cy="6599342"/>
          </a:xfrm>
        </p:spPr>
        <p:txBody>
          <a:bodyPr>
            <a:normAutofit/>
          </a:bodyPr>
          <a:lstStyle>
            <a:lvl1pPr>
              <a:defRPr sz="5600"/>
            </a:lvl1pPr>
            <a:lvl2pPr>
              <a:defRPr sz="5600"/>
            </a:lvl2pPr>
            <a:lvl3pPr>
              <a:defRPr sz="5600"/>
            </a:lvl3pPr>
            <a:lvl4pPr>
              <a:defRPr sz="5600"/>
            </a:lvl4pPr>
            <a:lvl5pPr>
              <a:defRPr sz="5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2131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Clique para alterar o estilo do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Clique para alterar os estilos do texto da máscara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520703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4576" y="7200900"/>
            <a:ext cx="10972800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584576" y="919163"/>
            <a:ext cx="10972800" cy="6172200"/>
          </a:xfrm>
        </p:spPr>
        <p:txBody>
          <a:bodyPr rtlCol="0">
            <a:normAutofit/>
          </a:bodyPr>
          <a:lstStyle>
            <a:lvl1pPr marL="0" indent="0">
              <a:buNone/>
              <a:defRPr sz="5700"/>
            </a:lvl1pPr>
            <a:lvl2pPr marL="816415" indent="0">
              <a:buNone/>
              <a:defRPr sz="5000"/>
            </a:lvl2pPr>
            <a:lvl3pPr marL="1632832" indent="0">
              <a:buNone/>
              <a:defRPr sz="4300"/>
            </a:lvl3pPr>
            <a:lvl4pPr marL="2449246" indent="0">
              <a:buNone/>
              <a:defRPr sz="3600"/>
            </a:lvl4pPr>
            <a:lvl5pPr marL="3265661" indent="0">
              <a:buNone/>
              <a:defRPr sz="3600"/>
            </a:lvl5pPr>
            <a:lvl6pPr marL="4082078" indent="0">
              <a:buNone/>
              <a:defRPr sz="3600"/>
            </a:lvl6pPr>
            <a:lvl7pPr marL="4898493" indent="0">
              <a:buNone/>
              <a:defRPr sz="3600"/>
            </a:lvl7pPr>
            <a:lvl8pPr marL="5714908" indent="0">
              <a:buNone/>
              <a:defRPr sz="3600"/>
            </a:lvl8pPr>
            <a:lvl9pPr marL="6531325" indent="0">
              <a:buNone/>
              <a:defRPr sz="36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84576" y="8051007"/>
            <a:ext cx="10972800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415" indent="0">
              <a:buNone/>
              <a:defRPr sz="2100"/>
            </a:lvl2pPr>
            <a:lvl3pPr marL="1632832" indent="0">
              <a:buNone/>
              <a:defRPr sz="1800"/>
            </a:lvl3pPr>
            <a:lvl4pPr marL="2449246" indent="0">
              <a:buNone/>
              <a:defRPr sz="1600"/>
            </a:lvl4pPr>
            <a:lvl5pPr marL="3265661" indent="0">
              <a:buNone/>
              <a:defRPr sz="1600"/>
            </a:lvl5pPr>
            <a:lvl6pPr marL="4082078" indent="0">
              <a:buNone/>
              <a:defRPr sz="1600"/>
            </a:lvl6pPr>
            <a:lvl7pPr marL="4898493" indent="0">
              <a:buNone/>
              <a:defRPr sz="1600"/>
            </a:lvl7pPr>
            <a:lvl8pPr marL="5714908" indent="0">
              <a:buNone/>
              <a:defRPr sz="1600"/>
            </a:lvl8pPr>
            <a:lvl9pPr marL="6531325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989741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9545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3258800" y="411959"/>
            <a:ext cx="4114800" cy="877728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411959"/>
            <a:ext cx="12039600" cy="87772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763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626" y="6610352"/>
            <a:ext cx="15544800" cy="2043113"/>
          </a:xfrm>
        </p:spPr>
        <p:txBody>
          <a:bodyPr anchor="t"/>
          <a:lstStyle>
            <a:lvl1pPr algn="l">
              <a:defRPr sz="11600" b="0" cap="all"/>
            </a:lvl1pPr>
          </a:lstStyle>
          <a:p>
            <a:r>
              <a:rPr lang="fr-FR"/>
              <a:t>Cliquez pour modifier le style du titre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4626" y="4360072"/>
            <a:ext cx="15544800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1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3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4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6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07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4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0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363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11600"/>
            </a:lvl1pPr>
          </a:lstStyle>
          <a:p>
            <a:r>
              <a:t>Clique para alterar o estilo do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914400" y="2400302"/>
            <a:ext cx="8077200" cy="6788945"/>
          </a:xfrm>
        </p:spPr>
        <p:txBody>
          <a:bodyPr>
            <a:noAutofit/>
          </a:bodyPr>
          <a:lstStyle>
            <a:lvl1pPr>
              <a:defRPr sz="5600"/>
            </a:lvl1pPr>
            <a:lvl2pPr>
              <a:defRPr sz="5600"/>
            </a:lvl2pPr>
            <a:lvl3pPr>
              <a:defRPr sz="5600"/>
            </a:lvl3pPr>
            <a:lvl4pPr>
              <a:defRPr sz="5600"/>
            </a:lvl4pPr>
            <a:lvl5pPr>
              <a:defRPr sz="56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t>Clique para alterar os estilos do texto da máscara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296400" y="2400302"/>
            <a:ext cx="8077200" cy="6788945"/>
          </a:xfrm>
        </p:spPr>
        <p:txBody>
          <a:bodyPr/>
          <a:lstStyle>
            <a:lvl1pPr>
              <a:defRPr sz="5000"/>
            </a:lvl1pPr>
            <a:lvl2pPr marL="816415" indent="0">
              <a:buNone/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t>Clique para alterar os estilos do texto da máscara</a:t>
            </a:r>
          </a:p>
        </p:txBody>
      </p:sp>
    </p:spTree>
    <p:extLst>
      <p:ext uri="{BB962C8B-B14F-4D97-AF65-F5344CB8AC3E}">
        <p14:creationId xmlns:p14="http://schemas.microsoft.com/office/powerpoint/2010/main" val="383472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4301860"/>
            <a:ext cx="8080376" cy="959643"/>
          </a:xfrm>
        </p:spPr>
        <p:txBody>
          <a:bodyPr anchor="b">
            <a:noAutofit/>
          </a:bodyPr>
          <a:lstStyle>
            <a:lvl1pPr marL="0" indent="0">
              <a:buNone/>
              <a:defRPr sz="5600" b="0"/>
            </a:lvl1pPr>
            <a:lvl2pPr marL="816415" indent="0">
              <a:buNone/>
              <a:defRPr sz="3600" b="1"/>
            </a:lvl2pPr>
            <a:lvl3pPr marL="1632832" indent="0">
              <a:buNone/>
              <a:defRPr sz="3200" b="1"/>
            </a:lvl3pPr>
            <a:lvl4pPr marL="2449246" indent="0">
              <a:buNone/>
              <a:defRPr sz="2900" b="1"/>
            </a:lvl4pPr>
            <a:lvl5pPr marL="3265661" indent="0">
              <a:buNone/>
              <a:defRPr sz="2900" b="1"/>
            </a:lvl5pPr>
            <a:lvl6pPr marL="4082078" indent="0">
              <a:buNone/>
              <a:defRPr sz="2900" b="1"/>
            </a:lvl6pPr>
            <a:lvl7pPr marL="4898493" indent="0">
              <a:buNone/>
              <a:defRPr sz="2900" b="1"/>
            </a:lvl7pPr>
            <a:lvl8pPr marL="5714908" indent="0">
              <a:buNone/>
              <a:defRPr sz="2900" b="1"/>
            </a:lvl8pPr>
            <a:lvl9pPr marL="6531325" indent="0">
              <a:buNone/>
              <a:defRPr sz="2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9290050" y="2768396"/>
            <a:ext cx="8083550" cy="5926932"/>
          </a:xfrm>
        </p:spPr>
        <p:txBody>
          <a:bodyPr>
            <a:noAutofit/>
          </a:bodyPr>
          <a:lstStyle>
            <a:lvl1pPr>
              <a:defRPr sz="5600"/>
            </a:lvl1pPr>
            <a:lvl2pPr>
              <a:defRPr sz="5600"/>
            </a:lvl2pPr>
            <a:lvl3pPr>
              <a:defRPr sz="5600"/>
            </a:lvl3pPr>
            <a:lvl4pPr>
              <a:defRPr sz="5600"/>
            </a:lvl4pPr>
            <a:lvl5pPr>
              <a:defRPr sz="56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405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Clique para alterar o estilo do título</a:t>
            </a:r>
          </a:p>
        </p:txBody>
      </p:sp>
    </p:spTree>
    <p:extLst>
      <p:ext uri="{BB962C8B-B14F-4D97-AF65-F5344CB8AC3E}">
        <p14:creationId xmlns:p14="http://schemas.microsoft.com/office/powerpoint/2010/main" val="374050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30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3" y="409575"/>
            <a:ext cx="15783208" cy="1743075"/>
          </a:xfrm>
        </p:spPr>
        <p:txBody>
          <a:bodyPr anchor="b"/>
          <a:lstStyle>
            <a:lvl1pPr algn="l">
              <a:defRPr sz="11600" b="1"/>
            </a:lvl1pPr>
          </a:lstStyle>
          <a:p>
            <a:r>
              <a:rPr lang="fr-FR"/>
              <a:t>Cliquez pour modifier le style du titre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2691003"/>
            <a:ext cx="10223500" cy="6599342"/>
          </a:xfrm>
        </p:spPr>
        <p:txBody>
          <a:bodyPr>
            <a:normAutofit/>
          </a:bodyPr>
          <a:lstStyle>
            <a:lvl1pPr>
              <a:defRPr sz="5600"/>
            </a:lvl1pPr>
            <a:lvl2pPr>
              <a:defRPr sz="5600"/>
            </a:lvl2pPr>
            <a:lvl3pPr>
              <a:defRPr sz="5600"/>
            </a:lvl3pPr>
            <a:lvl4pPr>
              <a:defRPr sz="5600"/>
            </a:lvl4pPr>
            <a:lvl5pPr>
              <a:defRPr sz="5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371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4576" y="7200900"/>
            <a:ext cx="10972800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584576" y="919163"/>
            <a:ext cx="10972800" cy="6172200"/>
          </a:xfrm>
        </p:spPr>
        <p:txBody>
          <a:bodyPr rtlCol="0">
            <a:normAutofit/>
          </a:bodyPr>
          <a:lstStyle>
            <a:lvl1pPr marL="0" indent="0">
              <a:buNone/>
              <a:defRPr sz="5700"/>
            </a:lvl1pPr>
            <a:lvl2pPr marL="816415" indent="0">
              <a:buNone/>
              <a:defRPr sz="5000"/>
            </a:lvl2pPr>
            <a:lvl3pPr marL="1632832" indent="0">
              <a:buNone/>
              <a:defRPr sz="4300"/>
            </a:lvl3pPr>
            <a:lvl4pPr marL="2449246" indent="0">
              <a:buNone/>
              <a:defRPr sz="3600"/>
            </a:lvl4pPr>
            <a:lvl5pPr marL="3265661" indent="0">
              <a:buNone/>
              <a:defRPr sz="3600"/>
            </a:lvl5pPr>
            <a:lvl6pPr marL="4082078" indent="0">
              <a:buNone/>
              <a:defRPr sz="3600"/>
            </a:lvl6pPr>
            <a:lvl7pPr marL="4898493" indent="0">
              <a:buNone/>
              <a:defRPr sz="3600"/>
            </a:lvl7pPr>
            <a:lvl8pPr marL="5714908" indent="0">
              <a:buNone/>
              <a:defRPr sz="3600"/>
            </a:lvl8pPr>
            <a:lvl9pPr marL="6531325" indent="0">
              <a:buNone/>
              <a:defRPr sz="36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84576" y="8051007"/>
            <a:ext cx="10972800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415" indent="0">
              <a:buNone/>
              <a:defRPr sz="2100"/>
            </a:lvl2pPr>
            <a:lvl3pPr marL="1632832" indent="0">
              <a:buNone/>
              <a:defRPr sz="1800"/>
            </a:lvl3pPr>
            <a:lvl4pPr marL="2449246" indent="0">
              <a:buNone/>
              <a:defRPr sz="1600"/>
            </a:lvl4pPr>
            <a:lvl5pPr marL="3265661" indent="0">
              <a:buNone/>
              <a:defRPr sz="1600"/>
            </a:lvl5pPr>
            <a:lvl6pPr marL="4082078" indent="0">
              <a:buNone/>
              <a:defRPr sz="1600"/>
            </a:lvl6pPr>
            <a:lvl7pPr marL="4898493" indent="0">
              <a:buNone/>
              <a:defRPr sz="1600"/>
            </a:lvl7pPr>
            <a:lvl8pPr marL="5714908" indent="0">
              <a:buNone/>
              <a:defRPr sz="1600"/>
            </a:lvl8pPr>
            <a:lvl9pPr marL="6531325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1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id="{61973B55-2BFB-6BEA-8A63-FDEB515004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412750"/>
            <a:ext cx="164592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283" tIns="81642" rIns="163283" bIns="816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t>Clic para editar título</a:t>
            </a:r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id="{07303F0A-EFF0-A34A-DC5B-0CE63AC305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2400300"/>
            <a:ext cx="16459200" cy="678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283" tIns="81642" rIns="163283" bIns="816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t>Haga clic para modificar el estilo de texto del patrón</a:t>
            </a:r>
          </a:p>
          <a:p>
            <a:pPr lvl="1"/>
            <a:r>
              <a:t>Segundo Nível</a:t>
            </a:r>
          </a:p>
          <a:p>
            <a:pPr lvl="2"/>
            <a:r>
              <a:t>Nível de Tercer</a:t>
            </a:r>
          </a:p>
          <a:p>
            <a:pPr lvl="3"/>
            <a:r>
              <a:t>Nível de Cuarto</a:t>
            </a:r>
          </a:p>
          <a:p>
            <a:pPr lvl="4"/>
            <a:r>
              <a:t>Nível de Quinto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5975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15975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2pPr>
      <a:lvl3pPr algn="ctr" defTabSz="815975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3pPr>
      <a:lvl4pPr algn="ctr" defTabSz="815975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4pPr>
      <a:lvl5pPr algn="ctr" defTabSz="815975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5pPr>
      <a:lvl6pPr marL="457200" algn="ctr" defTabSz="815975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6pPr>
      <a:lvl7pPr marL="914400" algn="ctr" defTabSz="815975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7pPr>
      <a:lvl8pPr marL="1371600" algn="ctr" defTabSz="815975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8pPr>
      <a:lvl9pPr marL="1828800" algn="ctr" defTabSz="815975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9pPr>
    </p:titleStyle>
    <p:bodyStyle>
      <a:lvl1pPr marL="611188" indent="-6111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563" indent="-5095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039938" indent="-4079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2855913" indent="-4079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79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286" indent="-408207" algn="l" defTabSz="81641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00" indent="-408207" algn="l" defTabSz="81641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15" indent="-408207" algn="l" defTabSz="81641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32" indent="-408207" algn="l" defTabSz="81641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15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32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46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61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078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493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08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25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id="{7C7D1295-BB5F-31C6-67B4-9CE4794163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412750"/>
            <a:ext cx="164592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283" tIns="81642" rIns="163283" bIns="816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t>Clic para editar título</a:t>
            </a:r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id="{1ADEBF63-F3A0-28BD-DACD-12ACF0F745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2400300"/>
            <a:ext cx="16459200" cy="678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283" tIns="81642" rIns="163283" bIns="816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t>Haga clic para modificar el estilo de texto del patrón</a:t>
            </a:r>
          </a:p>
          <a:p>
            <a:pPr lvl="1"/>
            <a:r>
              <a:t>Segundo Nível</a:t>
            </a:r>
          </a:p>
          <a:p>
            <a:pPr lvl="2"/>
            <a:r>
              <a:t>Nível de Tercer</a:t>
            </a:r>
          </a:p>
          <a:p>
            <a:pPr lvl="3"/>
            <a:r>
              <a:t>Nível de Cuarto</a:t>
            </a:r>
          </a:p>
          <a:p>
            <a:pPr lvl="4"/>
            <a:r>
              <a:t>Nível de Quinto</a:t>
            </a:r>
          </a:p>
        </p:txBody>
      </p:sp>
    </p:spTree>
    <p:extLst>
      <p:ext uri="{BB962C8B-B14F-4D97-AF65-F5344CB8AC3E}">
        <p14:creationId xmlns:p14="http://schemas.microsoft.com/office/powerpoint/2010/main" val="223592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15975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15975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2pPr>
      <a:lvl3pPr algn="ctr" defTabSz="815975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3pPr>
      <a:lvl4pPr algn="ctr" defTabSz="815975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4pPr>
      <a:lvl5pPr algn="ctr" defTabSz="815975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5pPr>
      <a:lvl6pPr marL="457200" algn="ctr" defTabSz="815975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6pPr>
      <a:lvl7pPr marL="914400" algn="ctr" defTabSz="815975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7pPr>
      <a:lvl8pPr marL="1371600" algn="ctr" defTabSz="815975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8pPr>
      <a:lvl9pPr marL="1828800" algn="ctr" defTabSz="815975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</a:defRPr>
      </a:lvl9pPr>
    </p:titleStyle>
    <p:bodyStyle>
      <a:lvl1pPr marL="611188" indent="-6111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563" indent="-5095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039938" indent="-4079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2855913" indent="-4079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7988" algn="l" defTabSz="8159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286" indent="-408207" algn="l" defTabSz="81641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00" indent="-408207" algn="l" defTabSz="81641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15" indent="-408207" algn="l" defTabSz="81641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32" indent="-408207" algn="l" defTabSz="81641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15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32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46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61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078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493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08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25" algn="l" defTabSz="81641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ssamba.diouf@anaqsup.s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assamba.diouf@anaqsup.s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5DB95BEB-2AA8-6D7A-A933-9F7821719135}"/>
              </a:ext>
            </a:extLst>
          </p:cNvPr>
          <p:cNvSpPr/>
          <p:nvPr/>
        </p:nvSpPr>
        <p:spPr>
          <a:xfrm>
            <a:off x="2101174" y="582655"/>
            <a:ext cx="14085650" cy="3477901"/>
          </a:xfrm>
          <a:prstGeom prst="roundRect">
            <a:avLst/>
          </a:prstGeom>
          <a:noFill/>
          <a:ln w="3175">
            <a:solidFill>
              <a:srgbClr val="69520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  <a:defRPr sz="4800" b="1">
                <a:solidFill>
                  <a:prstClr val="black"/>
                </a:solidFill>
                <a:latin typeface="Aptos Black" panose="020B0004020202020204" pitchFamily="34" charset="0"/>
              </a:defRPr>
            </a:pPr>
            <a:r>
              <a:t>MOBILIDADE DAS QUALIFICAÇÕES E COMPETÊNCIAS: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4800" b="1">
                <a:solidFill>
                  <a:prstClr val="black"/>
                </a:solidFill>
                <a:latin typeface="Aptos Black" panose="020B0004020202020204" pitchFamily="34" charset="0"/>
              </a:defRPr>
            </a:pPr>
            <a:r>
              <a:t>O papel da Convenção de Adis Abeba</a:t>
            </a:r>
            <a:endParaRPr sz="4800" b="1">
              <a:solidFill>
                <a:prstClr val="black"/>
              </a:solidFill>
              <a:latin typeface="Aptos Black" panose="020B000402020202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58E42EDC-FC75-5BC2-CC3A-5CD86CF28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298" y="4403652"/>
            <a:ext cx="17023404" cy="768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3283" tIns="81642" rIns="163283" bIns="81642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25563" indent="-509588">
              <a:spcBef>
                <a:spcPct val="20000"/>
              </a:spcBef>
              <a:buFont typeface="Arial" panose="020B0604020202020204" pitchFamily="34" charset="0"/>
              <a:buChar char="–"/>
              <a:defRPr sz="5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039938" indent="-407988">
              <a:spcBef>
                <a:spcPct val="20000"/>
              </a:spcBef>
              <a:buFont typeface="Arial" panose="020B0604020202020204" pitchFamily="34" charset="0"/>
              <a:buChar char="•"/>
              <a:defRPr sz="5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855913" indent="-407988">
              <a:spcBef>
                <a:spcPct val="20000"/>
              </a:spcBef>
              <a:buFont typeface="Arial" panose="020B0604020202020204" pitchFamily="34" charset="0"/>
              <a:buChar char="–"/>
              <a:defRPr sz="5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673475" indent="-407988">
              <a:spcBef>
                <a:spcPct val="20000"/>
              </a:spcBef>
              <a:buFont typeface="Arial" panose="020B0604020202020204" pitchFamily="34" charset="0"/>
              <a:buChar char="»"/>
              <a:defRPr sz="5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130675" indent="-407988" defTabSz="8159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87875" indent="-407988" defTabSz="8159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045075" indent="-407988" defTabSz="8159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502275" indent="-407988" defTabSz="8159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  <a:defRPr sz="2800">
                <a:latin typeface="Avenir Light" panose="020B0402020203020204" pitchFamily="34" charset="77"/>
              </a:defRPr>
            </a:pPr>
            <a:r>
              <a:rPr dirty="0" err="1"/>
              <a:t>Fórum</a:t>
            </a:r>
            <a:r>
              <a:rPr dirty="0"/>
              <a:t> Continental do ACQF</a:t>
            </a:r>
            <a:r>
              <a:rPr lang="pt-PT" dirty="0"/>
              <a:t>, </a:t>
            </a:r>
            <a:r>
              <a:rPr dirty="0"/>
              <a:t>30 de </a:t>
            </a:r>
            <a:r>
              <a:rPr lang="pt-PT" dirty="0"/>
              <a:t>J</a:t>
            </a:r>
            <a:r>
              <a:rPr dirty="0" err="1"/>
              <a:t>ulho</a:t>
            </a:r>
            <a:r>
              <a:rPr dirty="0"/>
              <a:t> a 1 de Agosto de 2025, Johannesburg, África do Sul</a:t>
            </a:r>
            <a:endParaRPr sz="2800" dirty="0">
              <a:latin typeface="Avenir Light" panose="020B0402020203020204" pitchFamily="34" charset="77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201ADDB-971C-19C6-846B-4664265E2E59}"/>
              </a:ext>
            </a:extLst>
          </p:cNvPr>
          <p:cNvSpPr txBox="1"/>
          <p:nvPr/>
        </p:nvSpPr>
        <p:spPr>
          <a:xfrm>
            <a:off x="1144784" y="5143500"/>
            <a:ext cx="1548731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4400">
                <a:solidFill>
                  <a:srgbClr val="69520C"/>
                </a:solidFill>
                <a:latin typeface="Avenir Light" panose="020B0402020203020204" pitchFamily="34" charset="77"/>
              </a:defRPr>
            </a:pPr>
            <a:r>
              <a:rPr lang="pt-PT" noProof="0" dirty="0"/>
              <a:t>Prof. Massamba DIOUF</a:t>
            </a:r>
            <a:endParaRPr lang="pt-PT" sz="4400" noProof="0" dirty="0">
              <a:solidFill>
                <a:srgbClr val="69520C"/>
              </a:solidFill>
              <a:latin typeface="Avenir Light" panose="020B0402020203020204" pitchFamily="34" charset="77"/>
            </a:endParaRPr>
          </a:p>
          <a:p>
            <a:pPr algn="ctr">
              <a:defRPr sz="2800" b="1">
                <a:solidFill>
                  <a:srgbClr val="69520C"/>
                </a:solidFill>
                <a:latin typeface="Avenir Light" panose="020B0402020203020204" pitchFamily="34" charset="77"/>
              </a:defRPr>
            </a:pPr>
            <a:r>
              <a:rPr lang="pt-PT" noProof="0" dirty="0"/>
              <a:t>Presidente do Comité da Convenção de Adis Abeba</a:t>
            </a:r>
            <a:br>
              <a:rPr lang="pt-PT" noProof="0" dirty="0"/>
            </a:br>
            <a:r>
              <a:rPr lang="pt-PT" noProof="0" dirty="0"/>
              <a:t>Presidente da Rede Africana de Estruturas de Implementação da Convenção</a:t>
            </a:r>
          </a:p>
          <a:p>
            <a:pPr algn="ctr">
              <a:defRPr sz="2800" b="1">
                <a:solidFill>
                  <a:srgbClr val="69520C"/>
                </a:solidFill>
                <a:latin typeface="Avenir Light" panose="020B0402020203020204" pitchFamily="34" charset="77"/>
              </a:defRPr>
            </a:pPr>
            <a:r>
              <a:rPr lang="pt-PT" noProof="0" dirty="0"/>
              <a:t>Presidente da Rede Africana e Francófona de Agências de Garantia da Qualidade</a:t>
            </a:r>
            <a:br>
              <a:rPr lang="pt-PT" noProof="0" dirty="0"/>
            </a:br>
            <a:r>
              <a:rPr lang="pt-PT" noProof="0" dirty="0"/>
              <a:t>Secretário Executivo da ANAQ-Sup/Senegal</a:t>
            </a:r>
          </a:p>
          <a:p>
            <a:pPr algn="ctr"/>
            <a:endParaRPr lang="pt-PT" sz="2800" b="1" noProof="0" dirty="0">
              <a:solidFill>
                <a:srgbClr val="69520C"/>
              </a:solidFill>
              <a:latin typeface="Avenir Light" panose="020B0402020203020204" pitchFamily="34" charset="77"/>
            </a:endParaRPr>
          </a:p>
          <a:p>
            <a:pPr algn="ctr">
              <a:defRPr sz="3600" b="1">
                <a:solidFill>
                  <a:srgbClr val="69520C"/>
                </a:solidFill>
                <a:latin typeface="Avenir Light" panose="020B0402020203020204" pitchFamily="34" charset="77"/>
              </a:defRPr>
            </a:pPr>
            <a:r>
              <a:rPr lang="pt-PT" noProof="0" dirty="0">
                <a:hlinkClick r:id="rId3"/>
              </a:rPr>
              <a:t>massamba.diouf@anaqsup.sn</a:t>
            </a:r>
            <a:r>
              <a:rPr lang="pt-PT" noProof="0" dirty="0"/>
              <a:t> </a:t>
            </a:r>
            <a:endParaRPr lang="pt-PT" sz="3600" b="1" noProof="0" dirty="0">
              <a:solidFill>
                <a:srgbClr val="69520C"/>
              </a:solidFill>
              <a:latin typeface="Avenir Light" panose="020B0402020203020204" pitchFamily="34" charset="7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">
            <a:extLst>
              <a:ext uri="{FF2B5EF4-FFF2-40B4-BE49-F238E27FC236}">
                <a16:creationId xmlns:a16="http://schemas.microsoft.com/office/drawing/2014/main" id="{20FEB967-E1D4-406E-9FC8-1597B1C3422F}"/>
              </a:ext>
            </a:extLst>
          </p:cNvPr>
          <p:cNvSpPr txBox="1">
            <a:spLocks/>
          </p:cNvSpPr>
          <p:nvPr/>
        </p:nvSpPr>
        <p:spPr>
          <a:xfrm>
            <a:off x="16478250" y="8853488"/>
            <a:ext cx="1435100" cy="7254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>
            <a:lvl1pPr marL="0" lvl="0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 sz="2000" b="1" kern="0">
                <a:solidFill>
                  <a:srgbClr val="000000"/>
                </a:solidFill>
                <a:cs typeface="Arial"/>
                <a:sym typeface="Arial"/>
              </a:defRPr>
            </a:pPr>
            <a:r>
              <a:t>Página </a:t>
            </a:r>
            <a:fld id="{D7596648-0A64-4385-B344-594B91505450}" type="slidenum">
              <a:rPr lang="fr-FR" sz="2000" b="1" kern="0" smtClean="0">
                <a:solidFill>
                  <a:srgbClr val="000000"/>
                </a:solidFill>
                <a:cs typeface="Arial"/>
                <a:sym typeface="Arial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t>10</a:t>
            </a:fld>
            <a:endParaRPr sz="2000" b="1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6220E83-5B07-43FA-85C2-27DDDE48465B}"/>
              </a:ext>
            </a:extLst>
          </p:cNvPr>
          <p:cNvSpPr txBox="1"/>
          <p:nvPr/>
        </p:nvSpPr>
        <p:spPr>
          <a:xfrm>
            <a:off x="681038" y="1439858"/>
            <a:ext cx="17298987" cy="584775"/>
          </a:xfrm>
          <a:prstGeom prst="rect">
            <a:avLst/>
          </a:prstGeom>
          <a:solidFill>
            <a:srgbClr val="0097A7">
              <a:alpha val="50196"/>
            </a:srgbClr>
          </a:solidFill>
        </p:spPr>
        <p:txBody>
          <a:bodyPr>
            <a:spAutoFit/>
          </a:bodyPr>
          <a:lstStyle/>
          <a:p>
            <a:r>
              <a:rPr lang="pt-PT" b="1" noProof="0" dirty="0"/>
              <a:t>Ratificação: </a:t>
            </a:r>
            <a:r>
              <a:rPr lang="pt-PT" b="1" u="sng" noProof="0" dirty="0"/>
              <a:t>14 Estados-Membros,</a:t>
            </a:r>
            <a:r>
              <a:rPr lang="pt-PT" u="sng" noProof="0" dirty="0"/>
              <a:t> 13 países africanos + a Santa Sé.</a:t>
            </a:r>
          </a:p>
        </p:txBody>
      </p:sp>
      <p:sp>
        <p:nvSpPr>
          <p:cNvPr id="18" name="Google Shape;1223;p42">
            <a:extLst>
              <a:ext uri="{FF2B5EF4-FFF2-40B4-BE49-F238E27FC236}">
                <a16:creationId xmlns:a16="http://schemas.microsoft.com/office/drawing/2014/main" id="{7A2A5B23-F0F5-4348-A692-6F0BCDE3C529}"/>
              </a:ext>
            </a:extLst>
          </p:cNvPr>
          <p:cNvSpPr txBox="1"/>
          <p:nvPr/>
        </p:nvSpPr>
        <p:spPr>
          <a:xfrm>
            <a:off x="1755482" y="2142726"/>
            <a:ext cx="4780229" cy="6713178"/>
          </a:xfrm>
          <a:prstGeom prst="rect">
            <a:avLst/>
          </a:prstGeom>
          <a:solidFill>
            <a:srgbClr val="849397">
              <a:alpha val="12549"/>
            </a:srgbClr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Togo,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África do Sul,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Burquina Faso,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Congo,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Djibuti,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Gâmbia,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Guiné,</a:t>
            </a:r>
          </a:p>
        </p:txBody>
      </p:sp>
      <p:sp>
        <p:nvSpPr>
          <p:cNvPr id="21" name="Google Shape;1223;p42">
            <a:extLst>
              <a:ext uri="{FF2B5EF4-FFF2-40B4-BE49-F238E27FC236}">
                <a16:creationId xmlns:a16="http://schemas.microsoft.com/office/drawing/2014/main" id="{418B262C-E12D-45D4-986A-EC5B5A471F7E}"/>
              </a:ext>
            </a:extLst>
          </p:cNvPr>
          <p:cNvSpPr txBox="1"/>
          <p:nvPr/>
        </p:nvSpPr>
        <p:spPr>
          <a:xfrm>
            <a:off x="10478127" y="2263525"/>
            <a:ext cx="5201584" cy="6265879"/>
          </a:xfrm>
          <a:prstGeom prst="rect">
            <a:avLst/>
          </a:prstGeom>
          <a:solidFill>
            <a:srgbClr val="849397">
              <a:alpha val="12549"/>
            </a:srgbClr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>
              <a:lnSpc>
                <a:spcPct val="200000"/>
              </a:lnSpc>
              <a:defRPr b="1">
                <a:latin typeface="Avenir Heavy" panose="02000503020000020003" pitchFamily="2" charset="0"/>
              </a:defRPr>
            </a:pPr>
            <a:r>
              <a:rPr lang="pt-PT" noProof="0"/>
              <a:t>8.   </a:t>
            </a:r>
            <a:r>
              <a:rPr lang="pt-PT" noProof="0" dirty="0"/>
              <a:t>Libéria,</a:t>
            </a:r>
          </a:p>
          <a:p>
            <a:pPr>
              <a:lnSpc>
                <a:spcPct val="200000"/>
              </a:lnSpc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9.   Maurícia,</a:t>
            </a:r>
          </a:p>
          <a:p>
            <a:pPr>
              <a:lnSpc>
                <a:spcPct val="200000"/>
              </a:lnSpc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10.  Mauritânia,</a:t>
            </a:r>
          </a:p>
          <a:p>
            <a:pPr>
              <a:lnSpc>
                <a:spcPct val="200000"/>
              </a:lnSpc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11.  Santa Sé,</a:t>
            </a:r>
          </a:p>
          <a:p>
            <a:pPr>
              <a:lnSpc>
                <a:spcPct val="200000"/>
              </a:lnSpc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12.  Senegal,</a:t>
            </a:r>
          </a:p>
          <a:p>
            <a:pPr>
              <a:lnSpc>
                <a:spcPct val="200000"/>
              </a:lnSpc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13.   Seicheles,</a:t>
            </a:r>
          </a:p>
          <a:p>
            <a:pPr>
              <a:lnSpc>
                <a:spcPct val="200000"/>
              </a:lnSpc>
              <a:defRPr b="1">
                <a:latin typeface="Avenir Heavy" panose="02000503020000020003" pitchFamily="2" charset="0"/>
              </a:defRPr>
            </a:pPr>
            <a:r>
              <a:rPr lang="pt-PT" noProof="0" dirty="0"/>
              <a:t>14.   Zâmbia.</a:t>
            </a:r>
            <a:endParaRPr lang="pt-PT" b="1" kern="0" noProof="0" dirty="0">
              <a:latin typeface="Avenir Heavy" panose="02000503020000020003" pitchFamily="2" charset="0"/>
              <a:sym typeface="Fira Sans Extra Condensed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ED498A-82C6-2B7F-782A-808301924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488" y="499697"/>
            <a:ext cx="16826712" cy="332166"/>
          </a:xfrm>
          <a:prstGeom prst="rect">
            <a:avLst/>
          </a:prstGeom>
          <a:noFill/>
          <a:ln w="3175">
            <a:noFill/>
          </a:ln>
          <a:effectLst>
            <a:outerShdw blurRad="57150" dist="19050" dir="5400000" algn="bl" rotWithShape="0">
              <a:schemeClr val="dk1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b="1" cap="small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>
                <a:solidFill>
                  <a:srgbClr val="69520C"/>
                </a:solidFill>
              </a:defRPr>
            </a:pPr>
            <a:r>
              <a:rPr lang="pt-PT" sz="4400" noProof="0" dirty="0"/>
              <a:t>5</a:t>
            </a:r>
            <a:r>
              <a:rPr lang="pt-PT" sz="3200" noProof="0" dirty="0"/>
              <a:t>. NÚMERO DE PAÍSES QUE RATIFICARAM A CONVENÇÃO ADIS-ABEBA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1DC89A-62E3-D2A2-8014-1AFD0D722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12750"/>
            <a:ext cx="16459200" cy="1066915"/>
          </a:xfrm>
        </p:spPr>
        <p:txBody>
          <a:bodyPr/>
          <a:lstStyle/>
          <a:p>
            <a:pPr algn="l">
              <a:defRPr sz="3200" b="1" cap="small">
                <a:solidFill>
                  <a:srgbClr val="6952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pt-PT" noProof="0" dirty="0"/>
              <a:t>6. Desafios e oportunidades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9B9C36F-A84A-AB8F-BA61-8810A1641132}"/>
              </a:ext>
            </a:extLst>
          </p:cNvPr>
          <p:cNvSpPr txBox="1"/>
          <p:nvPr/>
        </p:nvSpPr>
        <p:spPr>
          <a:xfrm>
            <a:off x="914400" y="1427995"/>
            <a:ext cx="15711055" cy="7533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-"/>
              <a:defRPr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PT" noProof="0" dirty="0"/>
              <a:t>Ratificação por todos os países africanos (apoio aos decisores do ensino superior);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-"/>
              <a:defRPr sz="24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PT" noProof="0" dirty="0"/>
              <a:t>Disponibilidade e acessibilidade de informações completas, fiáveis e atualizadas sobre os sistemas de ensino superior, a garantia da qualidade, as qualificações e os mecanismos de reconhecimento de diplomas;</a:t>
            </a:r>
            <a:endParaRPr lang="pt-PT" sz="2400" kern="0" noProof="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-"/>
              <a:defRPr sz="24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PT" noProof="0" dirty="0">
                <a:effectLst/>
              </a:rPr>
              <a:t>Harmonização </a:t>
            </a:r>
            <a:r>
              <a:rPr lang="pt-PT" noProof="0" dirty="0"/>
              <a:t>a</a:t>
            </a:r>
            <a:r>
              <a:rPr lang="pt-PT" noProof="0" dirty="0">
                <a:effectLst/>
              </a:rPr>
              <a:t> vários níveis (nacional, regional, continental, internacional);</a:t>
            </a:r>
            <a:endParaRPr lang="pt-PT" sz="2400" kern="100" noProof="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-"/>
              <a:defRPr sz="240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PT" noProof="0" dirty="0"/>
              <a:t>Implementação de quadros de qualificação e de mecanismos de segurança em todos os Estados-Membros;</a:t>
            </a:r>
            <a:endParaRPr lang="pt-PT" sz="2400" kern="100" noProof="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-"/>
              <a:defRPr sz="2400">
                <a:solidFill>
                  <a:schemeClr val="tx2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PT" noProof="0" dirty="0"/>
              <a:t>Dispor de sistemas adequados para garantir avaliações, exames e processos de certificação; 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-"/>
              <a:defRPr sz="2400"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PT" noProof="0" dirty="0">
                <a:solidFill>
                  <a:srgbClr val="0000FF"/>
                </a:solidFill>
              </a:rPr>
              <a:t>Criação</a:t>
            </a:r>
            <a:r>
              <a:rPr lang="pt-PT" noProof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 de sinergias, </a:t>
            </a:r>
            <a:r>
              <a:rPr lang="pt-PT" noProof="0" dirty="0">
                <a:effectLst/>
                <a:latin typeface="Arial" panose="020B0604020202020204" pitchFamily="34" charset="0"/>
              </a:rPr>
              <a:t>Exemplo: </a:t>
            </a:r>
            <a:r>
              <a:rPr lang="pt-PT" noProof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ACQF-RAFANAQ -Addis:</a:t>
            </a:r>
            <a:r>
              <a:rPr lang="pt-PT" noProof="0" dirty="0"/>
              <a:t> reforçar as capacidades das partes interessadas </a:t>
            </a:r>
            <a:endParaRPr lang="pt-PT" sz="2400" kern="100" noProof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-"/>
              <a:defRPr sz="24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PT" noProof="0" dirty="0"/>
              <a:t>Desenvolvimento de sistemas de informação adaptados para apoiar as atividades de avaliação e reconhecimento;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-"/>
              <a:defRPr sz="24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PT" noProof="0" dirty="0">
                <a:effectLst/>
              </a:rPr>
              <a:t>Investir na educação, no </a:t>
            </a:r>
            <a:r>
              <a:rPr lang="pt-PT" noProof="0" dirty="0"/>
              <a:t>RPE e na formação </a:t>
            </a:r>
            <a:r>
              <a:rPr lang="pt-PT" noProof="0" dirty="0">
                <a:effectLst/>
              </a:rPr>
              <a:t>e promover um ambiente digital e digital favorável à inovação;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-"/>
              <a:defRPr sz="2400"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pt-PT" noProof="0" dirty="0">
                <a:effectLst/>
              </a:rPr>
              <a:t>Execução do plano de ação da Mesa (estruturas e centros de informação, </a:t>
            </a:r>
            <a:r>
              <a:rPr lang="pt-PT" noProof="0" dirty="0"/>
              <a:t>garantia da qualidade, procedimentos relativos aos refugiados, promoção e financiamento da cooperação)</a:t>
            </a:r>
            <a:endParaRPr lang="pt-PT" sz="2400" kern="0" noProof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endParaRPr lang="pt-PT" sz="2400" kern="0" noProof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75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ZoneTexte 14">
            <a:extLst>
              <a:ext uri="{FF2B5EF4-FFF2-40B4-BE49-F238E27FC236}">
                <a16:creationId xmlns:a16="http://schemas.microsoft.com/office/drawing/2014/main" id="{30306878-92A9-6E24-2414-E31AEAE63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693" y="1345792"/>
            <a:ext cx="15822613" cy="776443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571500" indent="-5715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387475" indent="-5715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722688" indent="-1436688" defTabSz="8159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4179888" indent="-1436688" defTabSz="8159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637088" indent="-1436688" defTabSz="8159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5094288" indent="-1436688" defTabSz="8159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 sz="2400"/>
            </a:pPr>
            <a:r>
              <a:rPr lang="pt-PT" noProof="0" dirty="0"/>
              <a:t>A Convenção de Adis-Abeba não é apenas um instrumento jurídico: constitui uma alavanca estratégica para construir uma África mais integrada, competente e soberana na gestão dos seus talentos.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 sz="2400"/>
            </a:pPr>
            <a:r>
              <a:rPr lang="pt-PT" noProof="0" dirty="0"/>
              <a:t>Ao promover o reconhecimento mútuo das qualificações, abre caminho a uma mobilidade académica e profissional inclusiva, a uma cooperação reforçada entre as nossas instituições e a uma valorização justa das competências africanas, onde quer que sejam adquiridas.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800"/>
            </a:pPr>
            <a:r>
              <a:rPr lang="pt-PT" b="1" noProof="0" dirty="0"/>
              <a:t>Apelar ao compromisso resoluto dos Estados no sentido de:</a:t>
            </a:r>
            <a:endParaRPr lang="pt-PT" sz="2800" noProof="0" dirty="0"/>
          </a:p>
          <a:p>
            <a:pPr marL="571500" lvl="1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 sz="2400"/>
            </a:pPr>
            <a:r>
              <a:rPr lang="pt-PT" noProof="0" dirty="0"/>
              <a:t>Ratificar e aplicar plenamente a Convenção de Adis-Abeba, a fim de promover o reconhecimento mútuo continental das qualificações e unir forças com o ACQF</a:t>
            </a:r>
          </a:p>
          <a:p>
            <a:pPr marL="571500" lvl="1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 sz="2400"/>
            </a:pPr>
            <a:r>
              <a:rPr lang="pt-PT" noProof="0" dirty="0"/>
              <a:t>Reforçar a capacidade institucional das agências nacionais de garantia da qualidade enquanto garantes da credibilidade e harmonização das normas.</a:t>
            </a:r>
          </a:p>
          <a:p>
            <a:pPr marL="571500" lvl="1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 sz="2400"/>
            </a:pPr>
            <a:r>
              <a:rPr lang="pt-PT" noProof="0" dirty="0"/>
              <a:t>Apoiar a criação de sistemas de informação interoperáveis, facilitando a verificação rápida, fiável e transparente das qualificações em África.</a:t>
            </a:r>
            <a:endParaRPr lang="pt-PT" sz="2400" noProof="0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287046F0-61C0-4671-EBAE-F244E5F6E3D3}"/>
              </a:ext>
            </a:extLst>
          </p:cNvPr>
          <p:cNvGrpSpPr/>
          <p:nvPr/>
        </p:nvGrpSpPr>
        <p:grpSpPr>
          <a:xfrm>
            <a:off x="888027" y="579503"/>
            <a:ext cx="16988221" cy="627752"/>
            <a:chOff x="-2291651" y="-196051"/>
            <a:chExt cx="16988221" cy="627752"/>
          </a:xfrm>
        </p:grpSpPr>
        <p:sp>
          <p:nvSpPr>
            <p:cNvPr id="5" name="ZoneTexte 1">
              <a:extLst>
                <a:ext uri="{FF2B5EF4-FFF2-40B4-BE49-F238E27FC236}">
                  <a16:creationId xmlns:a16="http://schemas.microsoft.com/office/drawing/2014/main" id="{5334C7B0-1B25-4D0A-F88E-181F842DCF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291651" y="-196051"/>
              <a:ext cx="13562896" cy="238925"/>
            </a:xfrm>
            <a:prstGeom prst="rect">
              <a:avLst/>
            </a:prstGeom>
            <a:noFill/>
            <a:ln w="3175">
              <a:noFill/>
            </a:ln>
            <a:effectLst>
              <a:outerShdw blurRad="57150" dist="19050" dir="5400000" algn="bl" rotWithShape="0">
                <a:schemeClr val="dk1">
                  <a:alpha val="4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>
              <a:lvl1pPr lvl="0" indent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 sz="2400" b="1" cap="small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defRPr sz="3200"/>
              </a:pPr>
              <a:r>
                <a:rPr lang="pt-PT" noProof="0" dirty="0"/>
                <a:t>CONCLUSÃO</a:t>
              </a:r>
            </a:p>
          </p:txBody>
        </p: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4C3992C9-FC7B-2AA9-72B4-E407EECB4AE7}"/>
                </a:ext>
              </a:extLst>
            </p:cNvPr>
            <p:cNvCxnSpPr>
              <a:cxnSpLocks/>
            </p:cNvCxnSpPr>
            <p:nvPr/>
          </p:nvCxnSpPr>
          <p:spPr>
            <a:xfrm>
              <a:off x="341872" y="431701"/>
              <a:ext cx="14354698" cy="0"/>
            </a:xfrm>
            <a:prstGeom prst="line">
              <a:avLst/>
            </a:prstGeom>
            <a:ln w="3175">
              <a:solidFill>
                <a:srgbClr val="FFD44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FF53D-D47B-B7FD-E91E-508F2A990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A5992F0E-37B7-64F0-4D96-EE08221E8E1D}"/>
              </a:ext>
            </a:extLst>
          </p:cNvPr>
          <p:cNvSpPr/>
          <p:nvPr/>
        </p:nvSpPr>
        <p:spPr>
          <a:xfrm>
            <a:off x="1899696" y="501396"/>
            <a:ext cx="14085650" cy="1612427"/>
          </a:xfrm>
          <a:prstGeom prst="roundRect">
            <a:avLst/>
          </a:prstGeom>
          <a:noFill/>
          <a:ln w="3175">
            <a:solidFill>
              <a:srgbClr val="69520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  <a:defRPr sz="2800" b="1">
                <a:solidFill>
                  <a:prstClr val="black"/>
                </a:solidFill>
                <a:latin typeface="Aptos Black" panose="020B0004020202020204" pitchFamily="34" charset="0"/>
              </a:defRPr>
            </a:pPr>
            <a:r>
              <a:t>6o ACQF-Addis-ANAQ-Sup/DAKAR 2026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FB03F8A-B579-BF09-1E9C-BD5FA5913F8F}"/>
              </a:ext>
            </a:extLst>
          </p:cNvPr>
          <p:cNvSpPr txBox="1"/>
          <p:nvPr/>
        </p:nvSpPr>
        <p:spPr>
          <a:xfrm>
            <a:off x="954740" y="6794747"/>
            <a:ext cx="154873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4800" b="1">
                <a:latin typeface="Avenir Light" panose="020B0402020203020204" pitchFamily="34" charset="77"/>
              </a:defRPr>
            </a:pPr>
            <a:r>
              <a:rPr>
                <a:hlinkClick r:id="rId3"/>
              </a:rPr>
              <a:t>massamba.diouf@anaqsup.sn</a:t>
            </a:r>
            <a:r>
              <a:t> </a:t>
            </a:r>
            <a:endParaRPr b="1">
              <a:latin typeface="Avenir Light" panose="020B0402020203020204" pitchFamily="34" charset="77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00E26C3-40BD-46A8-8B6F-1D153D8732E1}"/>
              </a:ext>
            </a:extLst>
          </p:cNvPr>
          <p:cNvSpPr txBox="1"/>
          <p:nvPr/>
        </p:nvSpPr>
        <p:spPr>
          <a:xfrm>
            <a:off x="4188119" y="2346241"/>
            <a:ext cx="8647505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  <a:defRPr sz="23900">
                <a:solidFill>
                  <a:srgbClr val="69520C"/>
                </a:solidFill>
                <a:latin typeface="Phosphate Inline" panose="02000506050000020004" pitchFamily="2" charset="77"/>
                <a:ea typeface="Roboto"/>
                <a:cs typeface="Phosphate Inline" panose="02000506050000020004" pitchFamily="2" charset="77"/>
                <a:sym typeface="Roboto"/>
              </a:defRPr>
            </a:pPr>
            <a:r>
              <a:rPr lang="pt-PT" sz="11500" noProof="0"/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117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F53AD-45B7-3BF3-5A28-6C42A1B8A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4A6F7E5-9F5A-DEFC-7ED0-4C839B741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604" y="4228170"/>
            <a:ext cx="14385976" cy="4175574"/>
          </a:xfrm>
          <a:prstGeom prst="rect">
            <a:avLst/>
          </a:prstGeom>
          <a:noFill/>
          <a:ln w="3175">
            <a:noFill/>
          </a:ln>
          <a:effectLst>
            <a:outerShdw blurRad="57150" dist="19050" dir="5400000" algn="bl" rotWithShape="0">
              <a:schemeClr val="dk1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cap="small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457200" indent="-457200">
              <a:lnSpc>
                <a:spcPct val="200000"/>
              </a:lnSpc>
              <a:buFont typeface="+mj-lt"/>
              <a:buAutoNum type="arabicPeriod"/>
              <a:defRPr sz="2800" b="1"/>
            </a:pPr>
            <a:r>
              <a:rPr lang="pt-PT" noProof="0" dirty="0"/>
              <a:t>Antecedentes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 sz="2800" b="1"/>
            </a:pPr>
            <a:r>
              <a:rPr lang="pt-PT" noProof="0" dirty="0"/>
              <a:t>Convenção de Adis Abeba (definição, história)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 sz="2800" b="1"/>
            </a:pPr>
            <a:r>
              <a:rPr lang="pt-PT" noProof="0" dirty="0"/>
              <a:t>Ratificação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 sz="2800" b="1"/>
            </a:pPr>
            <a:r>
              <a:rPr lang="pt-PT" noProof="0" dirty="0"/>
              <a:t>Importância e benefícios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 sz="2800" b="1"/>
            </a:pPr>
            <a:r>
              <a:rPr lang="pt-PT" noProof="0" dirty="0"/>
              <a:t>Procedimento e número de países que ratificaram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 sz="2800" b="1"/>
            </a:pPr>
            <a:r>
              <a:rPr lang="pt-PT" noProof="0" dirty="0"/>
              <a:t>Desafios e oportunidades</a:t>
            </a:r>
          </a:p>
          <a:p>
            <a:pPr>
              <a:lnSpc>
                <a:spcPct val="200000"/>
              </a:lnSpc>
              <a:defRPr sz="2800" b="1"/>
            </a:pPr>
            <a:r>
              <a:rPr lang="pt-PT" noProof="0" dirty="0"/>
              <a:t>Conclusão</a:t>
            </a:r>
          </a:p>
          <a:p>
            <a:pPr>
              <a:lnSpc>
                <a:spcPct val="300000"/>
              </a:lnSpc>
            </a:pPr>
            <a:endParaRPr lang="pt-PT" sz="2800" b="1" noProof="0" dirty="0"/>
          </a:p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endParaRPr lang="pt-PT" sz="2800" b="1" noProof="0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198B3CAF-4D96-DC82-51CD-5AAAC17999A0}"/>
              </a:ext>
            </a:extLst>
          </p:cNvPr>
          <p:cNvGrpSpPr/>
          <p:nvPr/>
        </p:nvGrpSpPr>
        <p:grpSpPr>
          <a:xfrm>
            <a:off x="2128603" y="214008"/>
            <a:ext cx="11458140" cy="1569821"/>
            <a:chOff x="180363" y="-46149"/>
            <a:chExt cx="9974432" cy="477850"/>
          </a:xfrm>
        </p:grpSpPr>
        <p:sp>
          <p:nvSpPr>
            <p:cNvPr id="7" name="ZoneTexte 1">
              <a:extLst>
                <a:ext uri="{FF2B5EF4-FFF2-40B4-BE49-F238E27FC236}">
                  <a16:creationId xmlns:a16="http://schemas.microsoft.com/office/drawing/2014/main" id="{792C105D-B16D-F808-ABCF-8B2B9AA10A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363" y="-46149"/>
              <a:ext cx="9353946" cy="461665"/>
            </a:xfrm>
            <a:prstGeom prst="rect">
              <a:avLst/>
            </a:prstGeom>
            <a:noFill/>
            <a:ln w="3175">
              <a:noFill/>
            </a:ln>
            <a:effectLst>
              <a:outerShdw blurRad="57150" dist="19050" dir="5400000" algn="bl" rotWithShape="0">
                <a:schemeClr val="dk1">
                  <a:alpha val="4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>
              <a:lvl1pPr lvl="0" indent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 sz="2400" b="1" cap="small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defRPr sz="3600">
                  <a:solidFill>
                    <a:srgbClr val="69520C"/>
                  </a:solidFill>
                </a:defRPr>
              </a:pPr>
              <a:r>
                <a:rPr dirty="0"/>
                <a:t>Plano de </a:t>
              </a:r>
              <a:r>
                <a:rPr dirty="0" err="1"/>
                <a:t>apresentação</a:t>
              </a:r>
              <a:endParaRPr dirty="0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AE742B9C-7396-2DBE-95E5-03142945EF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872" y="424385"/>
              <a:ext cx="9812923" cy="7316"/>
            </a:xfrm>
            <a:prstGeom prst="line">
              <a:avLst/>
            </a:prstGeom>
            <a:ln w="3175">
              <a:solidFill>
                <a:srgbClr val="FFD44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8174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0D226-731B-BB2F-9883-DF86AD5D5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03C20A36-97C9-EB18-441A-8A0FB4B3885F}"/>
              </a:ext>
            </a:extLst>
          </p:cNvPr>
          <p:cNvSpPr txBox="1"/>
          <p:nvPr/>
        </p:nvSpPr>
        <p:spPr>
          <a:xfrm>
            <a:off x="1156488" y="1417846"/>
            <a:ext cx="16125672" cy="8217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pt-PT" noProof="0" dirty="0"/>
              <a:t>Enquanto instrumento político da UA, o ACQF visa alcançar os objetivos de transparência e comparabilidade das qualificações e de confiança mútua entre quadros e sistemas de qualificações à escala continental;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pt-PT" noProof="0" dirty="0"/>
              <a:t>Trata-se de uma alavanca estratégica para a integração regional, a competitividade dos sistemas educativos e o reforço do capital humano africano, à semelhança da Convenção de Adis Abeba;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pt-PT" noProof="0" dirty="0"/>
              <a:t>Com efeito, tal como mencionado no documento estratégico do ACQF (P 17, versão de dezembro de 2022): </a:t>
            </a:r>
            <a:r>
              <a:rPr lang="pt-PT" i="1" noProof="0" dirty="0"/>
              <a:t>O ACQF cooperará com a Convenção Revista sobre o Reconhecimento de Estudos, certificados, diplomas, graus académicos e outras qualificações académicas no ensino superior nos Estados Africanos (Convenção Addis)16 e com a Convenção Global sobre o Reconhecimento de Qualificações relativas ao Ensino Superior: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pt-PT" noProof="0" dirty="0"/>
              <a:t>É necessário criar sinergias para alcançar os objetivos comuns.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pt-PT" noProof="0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F5A4961A-71F5-E1C9-15C7-DFBD07DEA54E}"/>
              </a:ext>
            </a:extLst>
          </p:cNvPr>
          <p:cNvGrpSpPr/>
          <p:nvPr/>
        </p:nvGrpSpPr>
        <p:grpSpPr>
          <a:xfrm>
            <a:off x="1156488" y="499697"/>
            <a:ext cx="16826712" cy="643303"/>
            <a:chOff x="-2143112" y="-31021"/>
            <a:chExt cx="18479941" cy="462722"/>
          </a:xfrm>
        </p:grpSpPr>
        <p:sp>
          <p:nvSpPr>
            <p:cNvPr id="4" name="ZoneTexte 1">
              <a:extLst>
                <a:ext uri="{FF2B5EF4-FFF2-40B4-BE49-F238E27FC236}">
                  <a16:creationId xmlns:a16="http://schemas.microsoft.com/office/drawing/2014/main" id="{C05C111A-6C49-79A0-21B9-9719AB6C7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143112" y="-31021"/>
              <a:ext cx="18479941" cy="238924"/>
            </a:xfrm>
            <a:prstGeom prst="rect">
              <a:avLst/>
            </a:prstGeom>
            <a:noFill/>
            <a:ln w="3175">
              <a:noFill/>
            </a:ln>
            <a:effectLst>
              <a:outerShdw blurRad="57150" dist="19050" dir="5400000" algn="bl" rotWithShape="0">
                <a:schemeClr val="dk1">
                  <a:alpha val="4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>
              <a:lvl1pPr lvl="0" indent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 sz="2400" b="1" cap="small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defRPr>
                  <a:solidFill>
                    <a:srgbClr val="69520C"/>
                  </a:solidFill>
                </a:defRPr>
              </a:pPr>
              <a:r>
                <a:rPr lang="pt-PT" sz="4400" noProof="0" dirty="0"/>
                <a:t>1</a:t>
              </a:r>
              <a:r>
                <a:rPr lang="pt-PT" sz="3200" noProof="0" dirty="0"/>
                <a:t>. INTRODUÇÃO</a:t>
              </a:r>
              <a:endParaRPr lang="pt-PT" sz="3200" noProof="0" dirty="0">
                <a:solidFill>
                  <a:srgbClr val="69520C"/>
                </a:solidFill>
              </a:endParaRP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AEEB2C03-A219-1FE0-B027-500CEAD9646D}"/>
                </a:ext>
              </a:extLst>
            </p:cNvPr>
            <p:cNvCxnSpPr>
              <a:cxnSpLocks/>
            </p:cNvCxnSpPr>
            <p:nvPr/>
          </p:nvCxnSpPr>
          <p:spPr>
            <a:xfrm>
              <a:off x="341872" y="431701"/>
              <a:ext cx="14354698" cy="0"/>
            </a:xfrm>
            <a:prstGeom prst="line">
              <a:avLst/>
            </a:prstGeom>
            <a:ln w="3175">
              <a:solidFill>
                <a:srgbClr val="FFD44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61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84D6F-1645-D855-5E9E-9E7E1C3E0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9DDF17D-8FAA-A930-CE32-AFF351089E4C}"/>
              </a:ext>
            </a:extLst>
          </p:cNvPr>
          <p:cNvSpPr txBox="1"/>
          <p:nvPr/>
        </p:nvSpPr>
        <p:spPr>
          <a:xfrm>
            <a:off x="1859759" y="1844566"/>
            <a:ext cx="1358988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Clr>
                <a:schemeClr val="accent3"/>
              </a:buClr>
              <a:buFont typeface="Arial" charset="0"/>
              <a:buNone/>
            </a:pPr>
            <a:endParaRPr sz="300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57A962B-A119-3010-1938-16B2B148AD9F}"/>
              </a:ext>
            </a:extLst>
          </p:cNvPr>
          <p:cNvSpPr txBox="1"/>
          <p:nvPr/>
        </p:nvSpPr>
        <p:spPr>
          <a:xfrm>
            <a:off x="152401" y="1472188"/>
            <a:ext cx="17404079" cy="8588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noProof="0" dirty="0"/>
              <a:t>A Convenção de Adis Abeba é um acordo continental vinculativo sobre normas e critérios para os procedimentos oficiais de reconhecimento mútuo de diplomas, certificados e qualificações de ensino superior adquiridos que dão acesso a instituições de ensino superior: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PT" b="1" noProof="0" dirty="0"/>
              <a:t>Adotada em</a:t>
            </a:r>
            <a:r>
              <a:rPr lang="pt-PT" noProof="0" dirty="0"/>
              <a:t> 12 de dezembro de 2014, em Adis Abeba, sob os auspícios da UNESCO;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PT" b="1" noProof="0" dirty="0"/>
              <a:t>Revisto</a:t>
            </a:r>
            <a:r>
              <a:rPr lang="pt-PT" noProof="0" dirty="0"/>
              <a:t> em 15 de novembro de 2019 na 40ª Conferência Geral da UNESCO, em Paris;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PT" b="1" noProof="0" dirty="0"/>
              <a:t>Entrada em vigor:</a:t>
            </a:r>
            <a:r>
              <a:rPr lang="pt-PT" noProof="0" dirty="0"/>
              <a:t> 15 de dezembro de 2019.</a:t>
            </a:r>
          </a:p>
          <a:p>
            <a:pPr marL="914400" lvl="2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pt-PT" b="1" u="sng" noProof="0" dirty="0"/>
              <a:t>Presidência do</a:t>
            </a:r>
            <a:r>
              <a:rPr lang="pt-PT" noProof="0" dirty="0"/>
              <a:t> Comité da Convenção: Senegal</a:t>
            </a:r>
          </a:p>
          <a:p>
            <a:pPr marL="914400" lvl="2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pt-PT" b="1" u="sng" noProof="0" dirty="0"/>
              <a:t>Vice-Presidentes:</a:t>
            </a:r>
            <a:r>
              <a:rPr lang="pt-PT" b="1" noProof="0" dirty="0"/>
              <a:t> </a:t>
            </a:r>
            <a:r>
              <a:rPr lang="pt-PT" noProof="0" dirty="0"/>
              <a:t>Maurícia e Mauritânia, </a:t>
            </a:r>
          </a:p>
          <a:p>
            <a:pPr marL="914400" lvl="2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pt-PT" b="1" u="sng" noProof="0" dirty="0"/>
              <a:t>Relator:</a:t>
            </a:r>
            <a:r>
              <a:rPr lang="pt-PT" noProof="0" dirty="0"/>
              <a:t> África do Sul </a:t>
            </a:r>
          </a:p>
          <a:p>
            <a:pPr marL="914400" lvl="2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pt-PT" b="1" noProof="0" dirty="0"/>
              <a:t>Secretariado </a:t>
            </a:r>
            <a:r>
              <a:rPr lang="pt-PT" noProof="0" dirty="0"/>
              <a:t>com sede em Abuja, Nigéria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48D599D2-4843-1D6E-3FC5-E0964F827D6B}"/>
              </a:ext>
            </a:extLst>
          </p:cNvPr>
          <p:cNvGrpSpPr/>
          <p:nvPr/>
        </p:nvGrpSpPr>
        <p:grpSpPr>
          <a:xfrm>
            <a:off x="1156488" y="499697"/>
            <a:ext cx="16826712" cy="643303"/>
            <a:chOff x="-2143112" y="-31021"/>
            <a:chExt cx="18479941" cy="462722"/>
          </a:xfrm>
        </p:grpSpPr>
        <p:sp>
          <p:nvSpPr>
            <p:cNvPr id="4" name="ZoneTexte 1">
              <a:extLst>
                <a:ext uri="{FF2B5EF4-FFF2-40B4-BE49-F238E27FC236}">
                  <a16:creationId xmlns:a16="http://schemas.microsoft.com/office/drawing/2014/main" id="{A61762D0-5287-FC62-824D-395071A3C0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143112" y="-31021"/>
              <a:ext cx="18479941" cy="238924"/>
            </a:xfrm>
            <a:prstGeom prst="rect">
              <a:avLst/>
            </a:prstGeom>
            <a:noFill/>
            <a:ln w="3175">
              <a:noFill/>
            </a:ln>
            <a:effectLst>
              <a:outerShdw blurRad="57150" dist="19050" dir="5400000" algn="bl" rotWithShape="0">
                <a:schemeClr val="dk1">
                  <a:alpha val="4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>
              <a:lvl1pPr lvl="0" indent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 sz="2400" b="1" cap="small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defRPr>
                  <a:solidFill>
                    <a:srgbClr val="69520C"/>
                  </a:solidFill>
                </a:defRPr>
              </a:pPr>
              <a:r>
                <a:rPr lang="pt-PT" sz="4400" noProof="0" dirty="0"/>
                <a:t>2</a:t>
              </a:r>
              <a:r>
                <a:rPr lang="pt-PT" sz="3200" noProof="0" dirty="0"/>
                <a:t>. CONVENÇÃO DE ADICIONAMENTO (definição e história)</a:t>
              </a:r>
              <a:endParaRPr lang="pt-PT" sz="3200" noProof="0" dirty="0">
                <a:solidFill>
                  <a:srgbClr val="69520C"/>
                </a:solidFill>
              </a:endParaRP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D94ECB5D-3946-1A01-0A29-EEF9017309AE}"/>
                </a:ext>
              </a:extLst>
            </p:cNvPr>
            <p:cNvCxnSpPr>
              <a:cxnSpLocks/>
            </p:cNvCxnSpPr>
            <p:nvPr/>
          </p:nvCxnSpPr>
          <p:spPr>
            <a:xfrm>
              <a:off x="341872" y="431701"/>
              <a:ext cx="14354698" cy="0"/>
            </a:xfrm>
            <a:prstGeom prst="line">
              <a:avLst/>
            </a:prstGeom>
            <a:ln w="3175">
              <a:solidFill>
                <a:srgbClr val="FFD44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934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84F655-20F3-798B-BDBB-08D4E18C9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">
            <a:extLst>
              <a:ext uri="{FF2B5EF4-FFF2-40B4-BE49-F238E27FC236}">
                <a16:creationId xmlns:a16="http://schemas.microsoft.com/office/drawing/2014/main" id="{67794DD8-4925-0E29-44B3-C6D662C5623A}"/>
              </a:ext>
            </a:extLst>
          </p:cNvPr>
          <p:cNvSpPr txBox="1">
            <a:spLocks/>
          </p:cNvSpPr>
          <p:nvPr/>
        </p:nvSpPr>
        <p:spPr>
          <a:xfrm>
            <a:off x="16478250" y="8853488"/>
            <a:ext cx="1435100" cy="7254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>
            <a:lvl1pPr marL="0" lvl="0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 sz="2000" b="1" kern="0">
                <a:solidFill>
                  <a:srgbClr val="000000"/>
                </a:solidFill>
                <a:cs typeface="Arial"/>
                <a:sym typeface="Arial"/>
              </a:defRPr>
            </a:pPr>
            <a:r>
              <a:t>Página </a:t>
            </a:r>
            <a:fld id="{D7596648-0A64-4385-B344-594B91505450}" type="slidenum">
              <a:rPr lang="fr-FR" sz="2000" b="1" kern="0" smtClean="0">
                <a:solidFill>
                  <a:srgbClr val="000000"/>
                </a:solidFill>
                <a:cs typeface="Arial"/>
                <a:sym typeface="Arial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t>5</a:t>
            </a:fld>
            <a:endParaRPr sz="2000" b="1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1146716-F9A0-33C1-5631-23087A496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488" y="499697"/>
            <a:ext cx="16826712" cy="332166"/>
          </a:xfrm>
          <a:prstGeom prst="rect">
            <a:avLst/>
          </a:prstGeom>
          <a:noFill/>
          <a:ln w="3175">
            <a:noFill/>
          </a:ln>
          <a:effectLst>
            <a:outerShdw blurRad="57150" dist="19050" dir="5400000" algn="bl" rotWithShape="0">
              <a:schemeClr val="dk1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b="1" cap="small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>
                <a:solidFill>
                  <a:srgbClr val="69520C"/>
                </a:solidFill>
              </a:defRPr>
            </a:pPr>
            <a:r>
              <a:rPr lang="pt-PT" sz="4400" noProof="0" dirty="0"/>
              <a:t>3</a:t>
            </a:r>
            <a:r>
              <a:rPr lang="pt-PT" sz="3200" noProof="0" dirty="0"/>
              <a:t>. RATIFICAÇÃO DA CONVENÇÃO </a:t>
            </a:r>
            <a:r>
              <a:rPr lang="pt-PT" sz="3200" noProof="0" dirty="0" err="1"/>
              <a:t>ADDIS-ABEBA</a:t>
            </a:r>
            <a:endParaRPr lang="pt-PT" sz="3200" noProof="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F9FD16A-1DC9-F418-46DB-9202BFFCFA4B}"/>
              </a:ext>
            </a:extLst>
          </p:cNvPr>
          <p:cNvSpPr txBox="1"/>
          <p:nvPr/>
        </p:nvSpPr>
        <p:spPr>
          <a:xfrm>
            <a:off x="4572000" y="4853191"/>
            <a:ext cx="9144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>
                <a:solidFill>
                  <a:srgbClr val="FFFFFF"/>
                </a:solidFill>
                <a:effectLst/>
                <a:latin typeface="Helvetica" pitchFamily="2" charset="0"/>
              </a:defRPr>
            </a:pPr>
            <a:r>
              <a:t> 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C5F6EE2-31DC-2723-0747-506486C6CEF2}"/>
              </a:ext>
            </a:extLst>
          </p:cNvPr>
          <p:cNvSpPr txBox="1"/>
          <p:nvPr/>
        </p:nvSpPr>
        <p:spPr>
          <a:xfrm>
            <a:off x="1156488" y="1236816"/>
            <a:ext cx="15321762" cy="760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noProof="0" dirty="0"/>
              <a:t>A ratificação é o compromisso de um Estado-Membro de se vincular aos objetivos e disposições da Convenção e de os incorporar na legislação nacional.</a:t>
            </a:r>
          </a:p>
          <a:p>
            <a:endParaRPr lang="pt-PT" noProof="0" dirty="0">
              <a:effectLst/>
              <a:latin typeface="Helvetica" pitchFamily="2" charset="0"/>
            </a:endParaRPr>
          </a:p>
          <a:p>
            <a:pPr>
              <a:buNone/>
              <a:defRPr sz="2800">
                <a:effectLst/>
                <a:latin typeface="Helvetica" pitchFamily="2" charset="0"/>
              </a:defRPr>
            </a:pPr>
            <a:r>
              <a:rPr lang="pt-PT" noProof="0" dirty="0"/>
              <a:t>A ratificação da Convenção reflete um compromisso claro dos governos nacionais no sentido de:</a:t>
            </a:r>
          </a:p>
          <a:p>
            <a:pPr>
              <a:buNone/>
              <a:defRPr sz="2800">
                <a:effectLst/>
                <a:latin typeface="Helvetica" pitchFamily="2" charset="0"/>
              </a:defRPr>
            </a:pPr>
            <a:endParaRPr lang="pt-PT" noProof="0" dirty="0"/>
          </a:p>
          <a:p>
            <a:pPr marL="457200" indent="-457200">
              <a:buFont typeface="Wingdings" pitchFamily="2" charset="2"/>
              <a:buChar char="Ø"/>
              <a:defRPr sz="2800"/>
            </a:pPr>
            <a:r>
              <a:rPr lang="pt-PT" noProof="0" dirty="0">
                <a:effectLst/>
                <a:latin typeface="Helvetica" pitchFamily="2" charset="0"/>
              </a:rPr>
              <a:t>A Agenda 2030 para o </a:t>
            </a:r>
            <a:r>
              <a:rPr lang="pt-PT" noProof="0" dirty="0"/>
              <a:t> Desenvolvimento Sustentável e, em particular, o ODS 4, que visa, até 2030, «garantir o acesso a uma educação de qualidade para todos e promover oportunidades de aprendizagem ao longo da vida»;</a:t>
            </a:r>
          </a:p>
          <a:p>
            <a:pPr marL="457200" indent="-457200">
              <a:buFont typeface="Wingdings" pitchFamily="2" charset="2"/>
              <a:buChar char="Ø"/>
              <a:defRPr sz="2800"/>
            </a:pPr>
            <a:endParaRPr lang="pt-PT" noProof="0" dirty="0"/>
          </a:p>
          <a:p>
            <a:pPr marL="457200" indent="-457200">
              <a:buFont typeface="Wingdings" pitchFamily="2" charset="2"/>
              <a:buChar char="Ø"/>
              <a:defRPr sz="2800"/>
            </a:pPr>
            <a:r>
              <a:rPr lang="pt-PT" noProof="0" dirty="0"/>
              <a:t>Agenda 2063: a África que queremos e o seu objetivo de «cidadãos bem formados e uma revolução das competências baseada na ciência, na tecnologia e na inovação»;</a:t>
            </a:r>
          </a:p>
          <a:p>
            <a:pPr marL="457200" indent="-457200">
              <a:buFont typeface="Wingdings" pitchFamily="2" charset="2"/>
              <a:buChar char="Ø"/>
              <a:defRPr sz="2800"/>
            </a:pPr>
            <a:endParaRPr lang="pt-PT" noProof="0" dirty="0"/>
          </a:p>
          <a:p>
            <a:pPr marL="457200" indent="-457200">
              <a:buFont typeface="Wingdings" pitchFamily="2" charset="2"/>
              <a:buChar char="Ø"/>
              <a:defRPr sz="2800"/>
            </a:pPr>
            <a:r>
              <a:rPr lang="pt-PT" noProof="0" dirty="0"/>
              <a:t>Mobilidade e reconhecimento de estudos e certificados, diplomas, graus e outros títulos (incluindo microcredenciais, estudos parciais e estudos que não conduzam a qualificações) para alargar o acesso ao ensino superior e promover o desenvolvimento social e económico de África. </a:t>
            </a:r>
            <a:endParaRPr lang="pt-PT" noProof="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8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652AD4-0E1C-ACE9-BE4A-558A34CAD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E7D9AC27-B5D0-5265-E3CF-72B5B4B9ED42}"/>
              </a:ext>
            </a:extLst>
          </p:cNvPr>
          <p:cNvSpPr txBox="1"/>
          <p:nvPr/>
        </p:nvSpPr>
        <p:spPr>
          <a:xfrm>
            <a:off x="1859759" y="1844566"/>
            <a:ext cx="1358988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Clr>
                <a:schemeClr val="accent3"/>
              </a:buClr>
              <a:buFont typeface="Arial" charset="0"/>
              <a:buNone/>
            </a:pPr>
            <a:endParaRPr sz="300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7222989-29AC-AA84-D532-A37196F2CBFD}"/>
              </a:ext>
            </a:extLst>
          </p:cNvPr>
          <p:cNvSpPr txBox="1"/>
          <p:nvPr/>
        </p:nvSpPr>
        <p:spPr>
          <a:xfrm>
            <a:off x="104931" y="1348697"/>
            <a:ext cx="17131509" cy="8017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2800" b="1">
                <a:solidFill>
                  <a:schemeClr val="bg2">
                    <a:lumMod val="25000"/>
                  </a:schemeClr>
                </a:solidFill>
              </a:defRPr>
            </a:pPr>
            <a:r>
              <a:rPr lang="pt-PT" noProof="0" dirty="0"/>
              <a:t>Reconhecimento mútuo e justo das qualificações. </a:t>
            </a:r>
          </a:p>
          <a:p>
            <a:pPr marL="914400" lvl="2" indent="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defRPr sz="2800"/>
            </a:pPr>
            <a:r>
              <a:rPr lang="pt-PT" noProof="0" dirty="0"/>
              <a:t>	Promove o reconhecimento de diplomas entre países africanos com base em princípios 	equidade, transparência e não discriminação, reforçando assim a confiança mútua e 	integração regional.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2800" b="1">
                <a:solidFill>
                  <a:schemeClr val="bg2">
                    <a:lumMod val="25000"/>
                  </a:schemeClr>
                </a:solidFill>
              </a:defRPr>
            </a:pPr>
            <a:r>
              <a:rPr lang="pt-PT" noProof="0" dirty="0"/>
              <a:t>Facilitação da mobilidade académica e profissional. </a:t>
            </a:r>
          </a:p>
          <a:p>
            <a:pPr marL="914400" lvl="2" indent="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defRPr sz="2800"/>
            </a:pPr>
            <a:r>
              <a:rPr lang="pt-PT" sz="2800" dirty="0"/>
              <a:t>	Permite aos licenciados africanos, incluindo refugiados e pessoas deslocadas, moverem-se 	mais livremente para estudar, ensinar ou trabalhar em todo o continente.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2800" b="1">
                <a:solidFill>
                  <a:schemeClr val="bg2">
                    <a:lumMod val="25000"/>
                  </a:schemeClr>
                </a:solidFill>
              </a:defRPr>
            </a:pPr>
            <a:r>
              <a:rPr lang="pt-PT" noProof="0" dirty="0"/>
              <a:t>Apoio à educação transnacional. </a:t>
            </a:r>
          </a:p>
          <a:p>
            <a:pPr marL="914400" lvl="2" indent="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defRPr sz="2800"/>
            </a:pPr>
            <a:r>
              <a:rPr lang="pt-PT" noProof="0" dirty="0"/>
              <a:t>	Incentiva o desenvolvimento de programas de ensino superior transfronteiriças. Promover a 	cooperação interuniversitária e a atribuição de diplomas conjuntos.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2800" b="1">
                <a:solidFill>
                  <a:schemeClr val="bg2">
                    <a:lumMod val="25000"/>
                  </a:schemeClr>
                </a:solidFill>
              </a:defRPr>
            </a:pPr>
            <a:r>
              <a:rPr lang="pt-PT" noProof="0" dirty="0"/>
              <a:t>Valorizar as competências da diáspora. </a:t>
            </a:r>
          </a:p>
          <a:p>
            <a:pPr marL="1616075" lvl="3" indent="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defRPr sz="2800"/>
            </a:pPr>
            <a:r>
              <a:rPr lang="pt-PT" noProof="0" dirty="0"/>
              <a:t>Reconhece as qualificações dos membros da diáspora africana, contribuindo para a sua reintegração profissional e reduzindo a fuga de talentos. </a:t>
            </a:r>
            <a:endParaRPr lang="pt-PT" sz="3600" noProof="0" dirty="0"/>
          </a:p>
          <a:p>
            <a:pPr marL="0" indent="0">
              <a:buClr>
                <a:schemeClr val="accent3"/>
              </a:buClr>
              <a:buFont typeface="Arial" charset="0"/>
              <a:buNone/>
            </a:pPr>
            <a:endParaRPr lang="pt-PT" sz="3600" noProof="0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4B75C387-4F6C-3417-285C-E3BB6F158EC6}"/>
              </a:ext>
            </a:extLst>
          </p:cNvPr>
          <p:cNvGrpSpPr/>
          <p:nvPr/>
        </p:nvGrpSpPr>
        <p:grpSpPr>
          <a:xfrm>
            <a:off x="1156488" y="499697"/>
            <a:ext cx="16826712" cy="643303"/>
            <a:chOff x="-2143112" y="-31021"/>
            <a:chExt cx="18479941" cy="462722"/>
          </a:xfrm>
        </p:grpSpPr>
        <p:sp>
          <p:nvSpPr>
            <p:cNvPr id="4" name="ZoneTexte 1">
              <a:extLst>
                <a:ext uri="{FF2B5EF4-FFF2-40B4-BE49-F238E27FC236}">
                  <a16:creationId xmlns:a16="http://schemas.microsoft.com/office/drawing/2014/main" id="{6A5D07D6-F898-12D3-A2F8-0DFD70CB4E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143112" y="-31021"/>
              <a:ext cx="18479941" cy="238924"/>
            </a:xfrm>
            <a:prstGeom prst="rect">
              <a:avLst/>
            </a:prstGeom>
            <a:noFill/>
            <a:ln w="3175">
              <a:noFill/>
            </a:ln>
            <a:effectLst>
              <a:outerShdw blurRad="57150" dist="19050" dir="5400000" algn="bl" rotWithShape="0">
                <a:schemeClr val="dk1">
                  <a:alpha val="4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>
              <a:lvl1pPr lvl="0" indent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 sz="2400" b="1" cap="small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defRPr>
                  <a:solidFill>
                    <a:srgbClr val="69520C"/>
                  </a:solidFill>
                </a:defRPr>
              </a:pPr>
              <a:r>
                <a:rPr lang="pt-PT" sz="4400" noProof="0" dirty="0"/>
                <a:t>4</a:t>
              </a:r>
              <a:r>
                <a:rPr lang="pt-PT" sz="3200" noProof="0" dirty="0"/>
                <a:t>. IMPORTÂNCIA E BENEFÍCIOS DA CONVENÇÃO </a:t>
              </a:r>
              <a:r>
                <a:rPr lang="pt-PT" sz="3200" noProof="0" dirty="0" err="1"/>
                <a:t>ADDIS-ABEBA</a:t>
              </a:r>
              <a:endParaRPr lang="pt-PT" sz="3200" noProof="0" dirty="0"/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C120555B-2ACE-2B56-AC7E-0439306A860F}"/>
                </a:ext>
              </a:extLst>
            </p:cNvPr>
            <p:cNvCxnSpPr>
              <a:cxnSpLocks/>
            </p:cNvCxnSpPr>
            <p:nvPr/>
          </p:nvCxnSpPr>
          <p:spPr>
            <a:xfrm>
              <a:off x="341872" y="431701"/>
              <a:ext cx="14354698" cy="0"/>
            </a:xfrm>
            <a:prstGeom prst="line">
              <a:avLst/>
            </a:prstGeom>
            <a:ln w="3175">
              <a:solidFill>
                <a:srgbClr val="FFD44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727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BE0E0-B8BC-8CC6-8FD8-91EAD6947D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49F72E64-2527-D367-7F69-0AF60C43F677}"/>
              </a:ext>
            </a:extLst>
          </p:cNvPr>
          <p:cNvSpPr txBox="1"/>
          <p:nvPr/>
        </p:nvSpPr>
        <p:spPr>
          <a:xfrm>
            <a:off x="1859759" y="1844566"/>
            <a:ext cx="1358988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Clr>
                <a:schemeClr val="accent3"/>
              </a:buClr>
              <a:buFont typeface="Arial" charset="0"/>
              <a:buNone/>
            </a:pPr>
            <a:endParaRPr sz="300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544877C-161A-E6B3-B3AB-FB7760D87CD8}"/>
              </a:ext>
            </a:extLst>
          </p:cNvPr>
          <p:cNvSpPr txBox="1"/>
          <p:nvPr/>
        </p:nvSpPr>
        <p:spPr>
          <a:xfrm>
            <a:off x="104931" y="1836377"/>
            <a:ext cx="17131509" cy="5555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2800"/>
            </a:pPr>
            <a:r>
              <a:rPr lang="pt-PT" b="1" noProof="0" dirty="0">
                <a:solidFill>
                  <a:schemeClr val="bg2">
                    <a:lumMod val="25000"/>
                  </a:schemeClr>
                </a:solidFill>
              </a:rPr>
              <a:t>Reconhecimento da aprendizagem formal e informal.</a:t>
            </a:r>
            <a:r>
              <a:rPr lang="pt-PT" noProof="0" dirty="0"/>
              <a:t> </a:t>
            </a:r>
          </a:p>
          <a:p>
            <a:pPr marL="1616075" lvl="3" indent="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defRPr sz="2800"/>
            </a:pPr>
            <a:r>
              <a:rPr lang="pt-PT" noProof="0" dirty="0"/>
              <a:t>Tem em conta as competências adquiridas fora dos percursos académicos tradicionais, particularmente em contextos profissionais, comunitários ou autodidatas.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2800" b="1">
                <a:solidFill>
                  <a:schemeClr val="bg2">
                    <a:lumMod val="25000"/>
                  </a:schemeClr>
                </a:solidFill>
              </a:defRPr>
            </a:pPr>
            <a:r>
              <a:rPr lang="pt-PT" noProof="0" dirty="0"/>
              <a:t>Harmonização dos quadros nacionais de qualificações. </a:t>
            </a:r>
          </a:p>
          <a:p>
            <a:pPr marL="1616075" lvl="3" indent="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defRPr sz="2800"/>
            </a:pPr>
            <a:r>
              <a:rPr lang="pt-PT" noProof="0" dirty="0"/>
              <a:t>Promove o alinhamento dos sistemas educativos com normas comuns, assegurando uma melhor qualidade do ensino superior e facilitando a comparabilidade internacional dos diplomas.</a:t>
            </a:r>
          </a:p>
          <a:p>
            <a:pPr marL="1631950" marR="0" lvl="2" indent="-717550" algn="l" defTabSz="815975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ü"/>
              <a:tabLst/>
              <a:defRPr sz="2800"/>
            </a:pPr>
            <a:r>
              <a:rPr lang="pt-PT" b="1" noProof="0" dirty="0">
                <a:solidFill>
                  <a:schemeClr val="bg2">
                    <a:lumMod val="25000"/>
                  </a:schemeClr>
                </a:solidFill>
              </a:rPr>
              <a:t>Harmonização dos mecanismos de garantia da qualidade</a:t>
            </a:r>
            <a:br>
              <a:rPr lang="pt-PT" b="1" noProof="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noProof="0" dirty="0"/>
              <a:t>Apoia o alinhamento dos sistemas de acreditação e certificação entre os países africanos.</a:t>
            </a:r>
          </a:p>
          <a:p>
            <a:pPr marL="1631950" marR="0" lvl="2" indent="-717550" algn="l" defTabSz="815975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ü"/>
              <a:tabLst/>
              <a:defRPr sz="2800"/>
            </a:pPr>
            <a:r>
              <a:rPr lang="pt-PT" b="1" noProof="0" dirty="0">
                <a:solidFill>
                  <a:schemeClr val="bg2">
                    <a:lumMod val="25000"/>
                  </a:schemeClr>
                </a:solidFill>
              </a:rPr>
              <a:t>Valorizar os Recursos Humanos Africanos</a:t>
            </a:r>
            <a:br>
              <a:rPr lang="pt-PT" b="1" noProof="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noProof="0" dirty="0"/>
              <a:t>Promove a utilização otimizada das competências disponíveis no continente e na diáspora. </a:t>
            </a:r>
            <a:endParaRPr lang="pt-PT" sz="3600" noProof="0" dirty="0"/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DAAF572B-96BB-2D53-E22C-8577D275C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488" y="499697"/>
            <a:ext cx="16826712" cy="332166"/>
          </a:xfrm>
          <a:prstGeom prst="rect">
            <a:avLst/>
          </a:prstGeom>
          <a:noFill/>
          <a:ln w="3175">
            <a:noFill/>
          </a:ln>
          <a:effectLst>
            <a:outerShdw blurRad="57150" dist="19050" dir="5400000" algn="bl" rotWithShape="0">
              <a:schemeClr val="dk1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b="1" cap="small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>
                <a:solidFill>
                  <a:srgbClr val="69520C"/>
                </a:solidFill>
              </a:defRPr>
            </a:pPr>
            <a:r>
              <a:rPr lang="pt-PT" sz="4400" noProof="0" dirty="0"/>
              <a:t>4</a:t>
            </a:r>
            <a:r>
              <a:rPr lang="pt-PT" sz="3200" noProof="0" dirty="0"/>
              <a:t>. IMPORTÂNCIA E BENEFÍCIOS DA CONVENÇÃO ADIS-ABEBA (continuação)</a:t>
            </a:r>
          </a:p>
        </p:txBody>
      </p:sp>
    </p:spTree>
    <p:extLst>
      <p:ext uri="{BB962C8B-B14F-4D97-AF65-F5344CB8AC3E}">
        <p14:creationId xmlns:p14="http://schemas.microsoft.com/office/powerpoint/2010/main" val="3212474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A7FA6-7FE0-2FDB-0C64-1A23E80C8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3BA04002-FDB5-0669-50B9-C4D5248DFF7B}"/>
              </a:ext>
            </a:extLst>
          </p:cNvPr>
          <p:cNvSpPr txBox="1"/>
          <p:nvPr/>
        </p:nvSpPr>
        <p:spPr>
          <a:xfrm>
            <a:off x="1859759" y="1844566"/>
            <a:ext cx="1358988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Clr>
                <a:schemeClr val="accent3"/>
              </a:buClr>
              <a:buFont typeface="Arial" charset="0"/>
              <a:buNone/>
            </a:pPr>
            <a:endParaRPr sz="300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9CEE778-C895-1E94-B1D0-ED108DDAF893}"/>
              </a:ext>
            </a:extLst>
          </p:cNvPr>
          <p:cNvSpPr txBox="1"/>
          <p:nvPr/>
        </p:nvSpPr>
        <p:spPr>
          <a:xfrm>
            <a:off x="176305" y="1844566"/>
            <a:ext cx="17182055" cy="7432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spcBef>
                <a:spcPts val="600"/>
              </a:spcBef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ü"/>
              <a:defRPr sz="2800"/>
            </a:pPr>
            <a:r>
              <a:rPr lang="pt-PT" b="1" noProof="0" dirty="0"/>
              <a:t>Desenvolvimento de sistemas de informação fiáveis</a:t>
            </a:r>
            <a:br>
              <a:rPr lang="pt-PT" b="1" noProof="0" dirty="0"/>
            </a:br>
            <a:r>
              <a:rPr lang="pt-PT" noProof="0" dirty="0"/>
              <a:t>Incentiva a recolha e a partilha de dados atualizados sobre os sistemas de ensino superior e os mecanismos de reconhecimento.</a:t>
            </a:r>
          </a:p>
          <a:p>
            <a:pPr lvl="2">
              <a:spcBef>
                <a:spcPts val="600"/>
              </a:spcBef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ü"/>
              <a:defRPr sz="2800"/>
            </a:pPr>
            <a:r>
              <a:rPr lang="pt-PT" b="1" noProof="0" dirty="0"/>
              <a:t>Apoio à internacionalização do ensino superior</a:t>
            </a:r>
            <a:br>
              <a:rPr lang="pt-PT" b="1" noProof="0" dirty="0"/>
            </a:br>
            <a:r>
              <a:rPr lang="pt-PT" noProof="0" dirty="0"/>
              <a:t>Promove o desenvolvimento de quadros legislativos nacionais conducentes à cooperação internacional e à abertura das instituições africanas. </a:t>
            </a:r>
          </a:p>
          <a:p>
            <a:pPr lvl="2">
              <a:spcBef>
                <a:spcPts val="600"/>
              </a:spcBef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ü"/>
              <a:defRPr sz="2800"/>
            </a:pPr>
            <a:r>
              <a:rPr lang="pt-PT" b="1" noProof="0" dirty="0"/>
              <a:t>Reforço das capacidades dos intervenientes no setor da educação</a:t>
            </a:r>
            <a:br>
              <a:rPr lang="pt-PT" b="1" noProof="0" dirty="0"/>
            </a:br>
            <a:r>
              <a:rPr lang="pt-PT" noProof="0" dirty="0"/>
              <a:t>Prevê ações de formação para decisores, professores, administradores e estudantes, a fim de assegurar uma aplicação eficaz.</a:t>
            </a:r>
          </a:p>
          <a:p>
            <a:pPr lvl="2">
              <a:spcBef>
                <a:spcPts val="600"/>
              </a:spcBef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pt-PT" sz="2800" noProof="0" dirty="0"/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endParaRPr lang="pt-PT" sz="2400" noProof="0" dirty="0"/>
          </a:p>
          <a:p>
            <a:pPr marL="914400" lvl="2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endParaRPr lang="pt-PT" sz="2400" noProof="0" dirty="0"/>
          </a:p>
          <a:p>
            <a:pPr marL="0" indent="0">
              <a:buClr>
                <a:schemeClr val="accent3"/>
              </a:buClr>
              <a:buFont typeface="Arial" charset="0"/>
              <a:buNone/>
            </a:pPr>
            <a:endParaRPr lang="pt-PT" sz="2400" noProof="0" dirty="0"/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BB7FEA97-E67F-295E-D003-B2AD04EE0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488" y="499697"/>
            <a:ext cx="16826712" cy="332166"/>
          </a:xfrm>
          <a:prstGeom prst="rect">
            <a:avLst/>
          </a:prstGeom>
          <a:noFill/>
          <a:ln w="3175">
            <a:noFill/>
          </a:ln>
          <a:effectLst>
            <a:outerShdw blurRad="57150" dist="19050" dir="5400000" algn="bl" rotWithShape="0">
              <a:schemeClr val="dk1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b="1" cap="small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>
                <a:solidFill>
                  <a:srgbClr val="69520C"/>
                </a:solidFill>
              </a:defRPr>
            </a:pPr>
            <a:r>
              <a:rPr lang="pt-PT" sz="4400" noProof="0" dirty="0"/>
              <a:t>4</a:t>
            </a:r>
            <a:r>
              <a:rPr lang="pt-PT" sz="3200" noProof="0" dirty="0"/>
              <a:t>. IMPORTÂNCIA E BENEFÍCIOS DA CONVENÇÃO ADIS-ABEBA (continuação)</a:t>
            </a:r>
          </a:p>
        </p:txBody>
      </p:sp>
    </p:spTree>
    <p:extLst>
      <p:ext uri="{BB962C8B-B14F-4D97-AF65-F5344CB8AC3E}">
        <p14:creationId xmlns:p14="http://schemas.microsoft.com/office/powerpoint/2010/main" val="2481923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38E516-5CAE-592C-079B-1E105D32D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388DB05D-FBC6-7ABC-82CE-F20B9386237F}"/>
              </a:ext>
            </a:extLst>
          </p:cNvPr>
          <p:cNvSpPr txBox="1"/>
          <p:nvPr/>
        </p:nvSpPr>
        <p:spPr>
          <a:xfrm>
            <a:off x="1859759" y="1844566"/>
            <a:ext cx="1358988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Clr>
                <a:schemeClr val="accent3"/>
              </a:buClr>
              <a:buFont typeface="Arial" charset="0"/>
              <a:buNone/>
            </a:pPr>
            <a:endParaRPr sz="300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66816A8-C318-B9AE-D05B-C07A0BBBB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488" y="499697"/>
            <a:ext cx="16826712" cy="332166"/>
          </a:xfrm>
          <a:prstGeom prst="rect">
            <a:avLst/>
          </a:prstGeom>
          <a:noFill/>
          <a:ln w="3175">
            <a:noFill/>
          </a:ln>
          <a:effectLst>
            <a:outerShdw blurRad="57150" dist="19050" dir="5400000" algn="bl" rotWithShape="0">
              <a:schemeClr val="dk1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b="1" cap="small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>
                <a:solidFill>
                  <a:srgbClr val="69520C"/>
                </a:solidFill>
              </a:defRPr>
            </a:pPr>
            <a:r>
              <a:rPr lang="pt-PT" sz="4400" noProof="0" dirty="0"/>
              <a:t>5</a:t>
            </a:r>
            <a:r>
              <a:rPr lang="pt-PT" sz="3200" noProof="0" dirty="0"/>
              <a:t>. PROCEDIMENTO DE RATIFICAÇÃO DA CONVENÇÃO</a:t>
            </a:r>
            <a:endParaRPr lang="pt-PT" sz="3200" noProof="0" dirty="0">
              <a:solidFill>
                <a:srgbClr val="69520C"/>
              </a:solidFill>
            </a:endParaRP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D87835D9-D117-7EBF-2469-E4F0CE0F2E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6314552"/>
              </p:ext>
            </p:extLst>
          </p:nvPr>
        </p:nvGraphicFramePr>
        <p:xfrm>
          <a:off x="-281940" y="1341120"/>
          <a:ext cx="18577560" cy="8659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75389138"/>
      </p:ext>
    </p:extLst>
  </p:cSld>
  <p:clrMapOvr>
    <a:masterClrMapping/>
  </p:clrMapOvr>
</p:sld>
</file>

<file path=ppt/theme/theme1.xml><?xml version="1.0" encoding="utf-8"?>
<a:theme xmlns:a="http://schemas.openxmlformats.org/drawingml/2006/main" name="ANAQ Gabarit PPT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ANAQ Gabarit PPT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C4B75B-C889-4896-BFB2-D6CE40F14397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bc169d14-e771-4b88-a02c-bd9804804921"/>
    <ds:schemaRef ds:uri="http://schemas.microsoft.com/office/2006/documentManagement/types"/>
    <ds:schemaRef ds:uri="40aceb54-c918-4e84-960d-a163da6b07b3"/>
  </ds:schemaRefs>
</ds:datastoreItem>
</file>

<file path=customXml/itemProps2.xml><?xml version="1.0" encoding="utf-8"?>
<ds:datastoreItem xmlns:ds="http://schemas.openxmlformats.org/officeDocument/2006/customXml" ds:itemID="{C5A9D011-A910-48A8-BF19-33D0F0507D78}"/>
</file>

<file path=customXml/itemProps3.xml><?xml version="1.0" encoding="utf-8"?>
<ds:datastoreItem xmlns:ds="http://schemas.openxmlformats.org/officeDocument/2006/customXml" ds:itemID="{D70170AB-66D2-4DC8-9143-D608E92BB4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ANAQ Gabarit PPT-1</Template>
  <TotalTime>0</TotalTime>
  <Words>1498</Words>
  <Application>Microsoft Office PowerPoint</Application>
  <PresentationFormat>Custom</PresentationFormat>
  <Paragraphs>130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Aptos Black</vt:lpstr>
      <vt:lpstr>Arial</vt:lpstr>
      <vt:lpstr>Avenir Heavy</vt:lpstr>
      <vt:lpstr>Avenir Light</vt:lpstr>
      <vt:lpstr>Calibri</vt:lpstr>
      <vt:lpstr>Helvetica</vt:lpstr>
      <vt:lpstr>Segoe Sans</vt:lpstr>
      <vt:lpstr>Wingdings</vt:lpstr>
      <vt:lpstr>ANAQ Gabarit PPT-1</vt:lpstr>
      <vt:lpstr>1_ANAQ Gabarit PPT-1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 Desafios e oportunidades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AUTORITE NATIONALE D’ASSURANCE QUALITE DE L’ENSEIGNEMENT  SUPERIEUR, DE LA RECHERCHE ET DE L’INNOVATION (ANAQ-Sup)</dc:title>
  <dc:creator>Abdou Lahate Cisse</dc:creator>
  <cp:lastModifiedBy>Amaya Lyne (ETF)</cp:lastModifiedBy>
  <cp:revision>213</cp:revision>
  <dcterms:created xsi:type="dcterms:W3CDTF">2019-09-05T08:53:18Z</dcterms:created>
  <dcterms:modified xsi:type="dcterms:W3CDTF">2025-07-31T13:00:39Z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0x0101009B2203B17F16D040A1E444A021DFF119</vt:lpwstr>
  </property>
</Properties>
</file>