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317" r:id="rId5"/>
    <p:sldId id="258" r:id="rId6"/>
    <p:sldId id="319" r:id="rId7"/>
    <p:sldId id="320" r:id="rId8"/>
    <p:sldId id="303" r:id="rId9"/>
    <p:sldId id="318" r:id="rId10"/>
    <p:sldId id="280" r:id="rId11"/>
    <p:sldId id="323" r:id="rId12"/>
    <p:sldId id="322" r:id="rId13"/>
    <p:sldId id="315" r:id="rId1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4CACEB-CC80-4F54-BE29-DC38CB793FF1}" v="23" dt="2025-08-08T07:09:14.19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16" autoAdjust="0"/>
  </p:normalViewPr>
  <p:slideViewPr>
    <p:cSldViewPr>
      <p:cViewPr>
        <p:scale>
          <a:sx n="77" d="100"/>
          <a:sy n="77" d="100"/>
        </p:scale>
        <p:origin x="244" y="-50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ya Lyne (ETF)" userId="254d19ee-a2a4-46f8-97d7-ce61c0481289" providerId="ADAL" clId="{DC4CACEB-CC80-4F54-BE29-DC38CB793FF1}"/>
    <pc:docChg chg="undo custSel delSld modSld">
      <pc:chgData name="Amaya Lyne (ETF)" userId="254d19ee-a2a4-46f8-97d7-ce61c0481289" providerId="ADAL" clId="{DC4CACEB-CC80-4F54-BE29-DC38CB793FF1}" dt="2025-08-08T07:57:16.021" v="685" actId="20577"/>
      <pc:docMkLst>
        <pc:docMk/>
      </pc:docMkLst>
      <pc:sldChg chg="modSp">
        <pc:chgData name="Amaya Lyne (ETF)" userId="254d19ee-a2a4-46f8-97d7-ce61c0481289" providerId="ADAL" clId="{DC4CACEB-CC80-4F54-BE29-DC38CB793FF1}" dt="2025-08-07T08:44:36.635" v="60"/>
        <pc:sldMkLst>
          <pc:docMk/>
          <pc:sldMk cId="0" sldId="258"/>
        </pc:sldMkLst>
        <pc:spChg chg="mod">
          <ac:chgData name="Amaya Lyne (ETF)" userId="254d19ee-a2a4-46f8-97d7-ce61c0481289" providerId="ADAL" clId="{DC4CACEB-CC80-4F54-BE29-DC38CB793FF1}" dt="2025-08-07T08:44:36.635" v="60"/>
          <ac:spMkLst>
            <pc:docMk/>
            <pc:sldMk cId="0" sldId="258"/>
            <ac:spMk id="15" creationId="{00000000-0000-0000-0000-000000000000}"/>
          </ac:spMkLst>
        </pc:spChg>
      </pc:sldChg>
      <pc:sldChg chg="modSp mod">
        <pc:chgData name="Amaya Lyne (ETF)" userId="254d19ee-a2a4-46f8-97d7-ce61c0481289" providerId="ADAL" clId="{DC4CACEB-CC80-4F54-BE29-DC38CB793FF1}" dt="2025-08-08T07:14:03.519" v="552" actId="20577"/>
        <pc:sldMkLst>
          <pc:docMk/>
          <pc:sldMk cId="0" sldId="280"/>
        </pc:sldMkLst>
        <pc:spChg chg="mod">
          <ac:chgData name="Amaya Lyne (ETF)" userId="254d19ee-a2a4-46f8-97d7-ce61c0481289" providerId="ADAL" clId="{DC4CACEB-CC80-4F54-BE29-DC38CB793FF1}" dt="2025-08-07T09:49:53.458" v="366" actId="122"/>
          <ac:spMkLst>
            <pc:docMk/>
            <pc:sldMk cId="0" sldId="280"/>
            <ac:spMk id="4" creationId="{00000000-0000-0000-0000-000000000000}"/>
          </ac:spMkLst>
        </pc:spChg>
        <pc:spChg chg="mod">
          <ac:chgData name="Amaya Lyne (ETF)" userId="254d19ee-a2a4-46f8-97d7-ce61c0481289" providerId="ADAL" clId="{DC4CACEB-CC80-4F54-BE29-DC38CB793FF1}" dt="2025-08-07T09:51:42.865" v="387" actId="120"/>
          <ac:spMkLst>
            <pc:docMk/>
            <pc:sldMk cId="0" sldId="280"/>
            <ac:spMk id="6" creationId="{00000000-0000-0000-0000-000000000000}"/>
          </ac:spMkLst>
        </pc:spChg>
        <pc:spChg chg="mod">
          <ac:chgData name="Amaya Lyne (ETF)" userId="254d19ee-a2a4-46f8-97d7-ce61c0481289" providerId="ADAL" clId="{DC4CACEB-CC80-4F54-BE29-DC38CB793FF1}" dt="2025-08-08T07:14:03.519" v="552" actId="20577"/>
          <ac:spMkLst>
            <pc:docMk/>
            <pc:sldMk cId="0" sldId="280"/>
            <ac:spMk id="10" creationId="{00000000-0000-0000-0000-000000000000}"/>
          </ac:spMkLst>
        </pc:spChg>
        <pc:spChg chg="mod">
          <ac:chgData name="Amaya Lyne (ETF)" userId="254d19ee-a2a4-46f8-97d7-ce61c0481289" providerId="ADAL" clId="{DC4CACEB-CC80-4F54-BE29-DC38CB793FF1}" dt="2025-08-07T09:49:37.876" v="363" actId="255"/>
          <ac:spMkLst>
            <pc:docMk/>
            <pc:sldMk cId="0" sldId="280"/>
            <ac:spMk id="12" creationId="{00000000-0000-0000-0000-000000000000}"/>
          </ac:spMkLst>
        </pc:spChg>
        <pc:spChg chg="mod">
          <ac:chgData name="Amaya Lyne (ETF)" userId="254d19ee-a2a4-46f8-97d7-ce61c0481289" providerId="ADAL" clId="{DC4CACEB-CC80-4F54-BE29-DC38CB793FF1}" dt="2025-08-07T09:53:54.643" v="426" actId="20577"/>
          <ac:spMkLst>
            <pc:docMk/>
            <pc:sldMk cId="0" sldId="280"/>
            <ac:spMk id="14" creationId="{00000000-0000-0000-0000-000000000000}"/>
          </ac:spMkLst>
        </pc:spChg>
        <pc:spChg chg="mod">
          <ac:chgData name="Amaya Lyne (ETF)" userId="254d19ee-a2a4-46f8-97d7-ce61c0481289" providerId="ADAL" clId="{DC4CACEB-CC80-4F54-BE29-DC38CB793FF1}" dt="2025-08-07T09:49:24.448" v="359" actId="1036"/>
          <ac:spMkLst>
            <pc:docMk/>
            <pc:sldMk cId="0" sldId="280"/>
            <ac:spMk id="16" creationId="{00000000-0000-0000-0000-000000000000}"/>
          </ac:spMkLst>
        </pc:spChg>
        <pc:spChg chg="mod">
          <ac:chgData name="Amaya Lyne (ETF)" userId="254d19ee-a2a4-46f8-97d7-ce61c0481289" providerId="ADAL" clId="{DC4CACEB-CC80-4F54-BE29-DC38CB793FF1}" dt="2025-08-07T09:53:49.123" v="421" actId="20577"/>
          <ac:spMkLst>
            <pc:docMk/>
            <pc:sldMk cId="0" sldId="280"/>
            <ac:spMk id="18" creationId="{00000000-0000-0000-0000-000000000000}"/>
          </ac:spMkLst>
        </pc:spChg>
      </pc:sldChg>
      <pc:sldChg chg="delSp modSp mod">
        <pc:chgData name="Amaya Lyne (ETF)" userId="254d19ee-a2a4-46f8-97d7-ce61c0481289" providerId="ADAL" clId="{DC4CACEB-CC80-4F54-BE29-DC38CB793FF1}" dt="2025-08-08T07:56:13.151" v="663" actId="313"/>
        <pc:sldMkLst>
          <pc:docMk/>
          <pc:sldMk cId="0" sldId="303"/>
        </pc:sldMkLst>
        <pc:spChg chg="mod">
          <ac:chgData name="Amaya Lyne (ETF)" userId="254d19ee-a2a4-46f8-97d7-ce61c0481289" providerId="ADAL" clId="{DC4CACEB-CC80-4F54-BE29-DC38CB793FF1}" dt="2025-08-08T07:08:59.700" v="523" actId="20577"/>
          <ac:spMkLst>
            <pc:docMk/>
            <pc:sldMk cId="0" sldId="303"/>
            <ac:spMk id="2" creationId="{00000000-0000-0000-0000-000000000000}"/>
          </ac:spMkLst>
        </pc:spChg>
        <pc:spChg chg="mod">
          <ac:chgData name="Amaya Lyne (ETF)" userId="254d19ee-a2a4-46f8-97d7-ce61c0481289" providerId="ADAL" clId="{DC4CACEB-CC80-4F54-BE29-DC38CB793FF1}" dt="2025-08-08T07:56:13.151" v="663" actId="313"/>
          <ac:spMkLst>
            <pc:docMk/>
            <pc:sldMk cId="0" sldId="303"/>
            <ac:spMk id="4" creationId="{00000000-0000-0000-0000-000000000000}"/>
          </ac:spMkLst>
        </pc:spChg>
        <pc:spChg chg="del mod">
          <ac:chgData name="Amaya Lyne (ETF)" userId="254d19ee-a2a4-46f8-97d7-ce61c0481289" providerId="ADAL" clId="{DC4CACEB-CC80-4F54-BE29-DC38CB793FF1}" dt="2025-08-07T09:23:44.969" v="190" actId="478"/>
          <ac:spMkLst>
            <pc:docMk/>
            <pc:sldMk cId="0" sldId="303"/>
            <ac:spMk id="5" creationId="{00000000-0000-0000-0000-000000000000}"/>
          </ac:spMkLst>
        </pc:spChg>
        <pc:spChg chg="mod">
          <ac:chgData name="Amaya Lyne (ETF)" userId="254d19ee-a2a4-46f8-97d7-ce61c0481289" providerId="ADAL" clId="{DC4CACEB-CC80-4F54-BE29-DC38CB793FF1}" dt="2025-08-08T07:09:14.193" v="527"/>
          <ac:spMkLst>
            <pc:docMk/>
            <pc:sldMk cId="0" sldId="303"/>
            <ac:spMk id="6" creationId="{00000000-0000-0000-0000-000000000000}"/>
          </ac:spMkLst>
        </pc:spChg>
      </pc:sldChg>
      <pc:sldChg chg="modSp mod">
        <pc:chgData name="Amaya Lyne (ETF)" userId="254d19ee-a2a4-46f8-97d7-ce61c0481289" providerId="ADAL" clId="{DC4CACEB-CC80-4F54-BE29-DC38CB793FF1}" dt="2025-08-08T07:53:59.820" v="627" actId="313"/>
        <pc:sldMkLst>
          <pc:docMk/>
          <pc:sldMk cId="0" sldId="317"/>
        </pc:sldMkLst>
        <pc:spChg chg="mod">
          <ac:chgData name="Amaya Lyne (ETF)" userId="254d19ee-a2a4-46f8-97d7-ce61c0481289" providerId="ADAL" clId="{DC4CACEB-CC80-4F54-BE29-DC38CB793FF1}" dt="2025-08-08T07:53:59.820" v="627" actId="313"/>
          <ac:spMkLst>
            <pc:docMk/>
            <pc:sldMk cId="0" sldId="317"/>
            <ac:spMk id="14" creationId="{00000000-0000-0000-0000-000000000000}"/>
          </ac:spMkLst>
        </pc:spChg>
        <pc:spChg chg="mod">
          <ac:chgData name="Amaya Lyne (ETF)" userId="254d19ee-a2a4-46f8-97d7-ce61c0481289" providerId="ADAL" clId="{DC4CACEB-CC80-4F54-BE29-DC38CB793FF1}" dt="2025-08-08T07:07:34.077" v="485" actId="20577"/>
          <ac:spMkLst>
            <pc:docMk/>
            <pc:sldMk cId="0" sldId="317"/>
            <ac:spMk id="15" creationId="{00000000-0000-0000-0000-000000000000}"/>
          </ac:spMkLst>
        </pc:spChg>
      </pc:sldChg>
      <pc:sldChg chg="modSp mod">
        <pc:chgData name="Amaya Lyne (ETF)" userId="254d19ee-a2a4-46f8-97d7-ce61c0481289" providerId="ADAL" clId="{DC4CACEB-CC80-4F54-BE29-DC38CB793FF1}" dt="2025-08-08T07:56:48.035" v="678" actId="313"/>
        <pc:sldMkLst>
          <pc:docMk/>
          <pc:sldMk cId="0" sldId="318"/>
        </pc:sldMkLst>
        <pc:spChg chg="mod">
          <ac:chgData name="Amaya Lyne (ETF)" userId="254d19ee-a2a4-46f8-97d7-ce61c0481289" providerId="ADAL" clId="{DC4CACEB-CC80-4F54-BE29-DC38CB793FF1}" dt="2025-08-08T07:56:40.586" v="670" actId="313"/>
          <ac:spMkLst>
            <pc:docMk/>
            <pc:sldMk cId="0" sldId="318"/>
            <ac:spMk id="3" creationId="{00000000-0000-0000-0000-000000000000}"/>
          </ac:spMkLst>
        </pc:spChg>
        <pc:spChg chg="mod">
          <ac:chgData name="Amaya Lyne (ETF)" userId="254d19ee-a2a4-46f8-97d7-ce61c0481289" providerId="ADAL" clId="{DC4CACEB-CC80-4F54-BE29-DC38CB793FF1}" dt="2025-08-08T07:56:48.035" v="678" actId="313"/>
          <ac:spMkLst>
            <pc:docMk/>
            <pc:sldMk cId="0" sldId="318"/>
            <ac:spMk id="11" creationId="{00000000-0000-0000-0000-000000000000}"/>
          </ac:spMkLst>
        </pc:spChg>
      </pc:sldChg>
      <pc:sldChg chg="modSp mod">
        <pc:chgData name="Amaya Lyne (ETF)" userId="254d19ee-a2a4-46f8-97d7-ce61c0481289" providerId="ADAL" clId="{DC4CACEB-CC80-4F54-BE29-DC38CB793FF1}" dt="2025-08-08T07:54:08.065" v="636" actId="313"/>
        <pc:sldMkLst>
          <pc:docMk/>
          <pc:sldMk cId="934354310" sldId="319"/>
        </pc:sldMkLst>
        <pc:spChg chg="mod">
          <ac:chgData name="Amaya Lyne (ETF)" userId="254d19ee-a2a4-46f8-97d7-ce61c0481289" providerId="ADAL" clId="{DC4CACEB-CC80-4F54-BE29-DC38CB793FF1}" dt="2025-08-08T07:54:08.065" v="636" actId="313"/>
          <ac:spMkLst>
            <pc:docMk/>
            <pc:sldMk cId="934354310" sldId="319"/>
            <ac:spMk id="3" creationId="{F775A5C2-DED2-D340-4D20-D904D9AB7D1E}"/>
          </ac:spMkLst>
        </pc:spChg>
      </pc:sldChg>
      <pc:sldChg chg="modSp mod">
        <pc:chgData name="Amaya Lyne (ETF)" userId="254d19ee-a2a4-46f8-97d7-ce61c0481289" providerId="ADAL" clId="{DC4CACEB-CC80-4F54-BE29-DC38CB793FF1}" dt="2025-08-08T07:54:21.727" v="643" actId="20577"/>
        <pc:sldMkLst>
          <pc:docMk/>
          <pc:sldMk cId="2553918799" sldId="320"/>
        </pc:sldMkLst>
        <pc:spChg chg="mod">
          <ac:chgData name="Amaya Lyne (ETF)" userId="254d19ee-a2a4-46f8-97d7-ce61c0481289" providerId="ADAL" clId="{DC4CACEB-CC80-4F54-BE29-DC38CB793FF1}" dt="2025-08-07T09:17:51.883" v="97" actId="20577"/>
          <ac:spMkLst>
            <pc:docMk/>
            <pc:sldMk cId="2553918799" sldId="320"/>
            <ac:spMk id="2" creationId="{6E7E06AB-E0F8-B2AB-E123-FFA422A86EEE}"/>
          </ac:spMkLst>
        </pc:spChg>
        <pc:spChg chg="mod">
          <ac:chgData name="Amaya Lyne (ETF)" userId="254d19ee-a2a4-46f8-97d7-ce61c0481289" providerId="ADAL" clId="{DC4CACEB-CC80-4F54-BE29-DC38CB793FF1}" dt="2025-08-08T07:54:21.727" v="643" actId="20577"/>
          <ac:spMkLst>
            <pc:docMk/>
            <pc:sldMk cId="2553918799" sldId="320"/>
            <ac:spMk id="3" creationId="{EF18FAF1-4DC5-94B3-524D-2F3FDC0CC9B3}"/>
          </ac:spMkLst>
        </pc:spChg>
      </pc:sldChg>
      <pc:sldChg chg="modSp mod">
        <pc:chgData name="Amaya Lyne (ETF)" userId="254d19ee-a2a4-46f8-97d7-ce61c0481289" providerId="ADAL" clId="{DC4CACEB-CC80-4F54-BE29-DC38CB793FF1}" dt="2025-08-08T07:17:21.197" v="613" actId="20577"/>
        <pc:sldMkLst>
          <pc:docMk/>
          <pc:sldMk cId="0" sldId="322"/>
        </pc:sldMkLst>
        <pc:spChg chg="mod">
          <ac:chgData name="Amaya Lyne (ETF)" userId="254d19ee-a2a4-46f8-97d7-ce61c0481289" providerId="ADAL" clId="{DC4CACEB-CC80-4F54-BE29-DC38CB793FF1}" dt="2025-08-08T07:16:32.828" v="588" actId="20577"/>
          <ac:spMkLst>
            <pc:docMk/>
            <pc:sldMk cId="0" sldId="322"/>
            <ac:spMk id="2" creationId="{00000000-0000-0000-0000-000000000000}"/>
          </ac:spMkLst>
        </pc:spChg>
        <pc:spChg chg="mod">
          <ac:chgData name="Amaya Lyne (ETF)" userId="254d19ee-a2a4-46f8-97d7-ce61c0481289" providerId="ADAL" clId="{DC4CACEB-CC80-4F54-BE29-DC38CB793FF1}" dt="2025-08-08T07:17:21.197" v="613" actId="20577"/>
          <ac:spMkLst>
            <pc:docMk/>
            <pc:sldMk cId="0" sldId="322"/>
            <ac:spMk id="5" creationId="{00000000-0000-0000-0000-000000000000}"/>
          </ac:spMkLst>
        </pc:spChg>
      </pc:sldChg>
      <pc:sldChg chg="delSp modSp mod">
        <pc:chgData name="Amaya Lyne (ETF)" userId="254d19ee-a2a4-46f8-97d7-ce61c0481289" providerId="ADAL" clId="{DC4CACEB-CC80-4F54-BE29-DC38CB793FF1}" dt="2025-08-08T07:57:16.021" v="685" actId="20577"/>
        <pc:sldMkLst>
          <pc:docMk/>
          <pc:sldMk cId="0" sldId="323"/>
        </pc:sldMkLst>
        <pc:spChg chg="mod">
          <ac:chgData name="Amaya Lyne (ETF)" userId="254d19ee-a2a4-46f8-97d7-ce61c0481289" providerId="ADAL" clId="{DC4CACEB-CC80-4F54-BE29-DC38CB793FF1}" dt="2025-08-07T09:57:47.098" v="464" actId="1076"/>
          <ac:spMkLst>
            <pc:docMk/>
            <pc:sldMk cId="0" sldId="323"/>
            <ac:spMk id="11" creationId="{00000000-0000-0000-0000-000000000000}"/>
          </ac:spMkLst>
        </pc:spChg>
        <pc:spChg chg="mod">
          <ac:chgData name="Amaya Lyne (ETF)" userId="254d19ee-a2a4-46f8-97d7-ce61c0481289" providerId="ADAL" clId="{DC4CACEB-CC80-4F54-BE29-DC38CB793FF1}" dt="2025-08-08T07:57:16.021" v="685" actId="20577"/>
          <ac:spMkLst>
            <pc:docMk/>
            <pc:sldMk cId="0" sldId="323"/>
            <ac:spMk id="15" creationId="{00000000-0000-0000-0000-000000000000}"/>
          </ac:spMkLst>
        </pc:spChg>
        <pc:spChg chg="mod">
          <ac:chgData name="Amaya Lyne (ETF)" userId="254d19ee-a2a4-46f8-97d7-ce61c0481289" providerId="ADAL" clId="{DC4CACEB-CC80-4F54-BE29-DC38CB793FF1}" dt="2025-08-07T09:57:58.605" v="466" actId="1076"/>
          <ac:spMkLst>
            <pc:docMk/>
            <pc:sldMk cId="0" sldId="323"/>
            <ac:spMk id="23" creationId="{00000000-0000-0000-0000-000000000000}"/>
          </ac:spMkLst>
        </pc:spChg>
        <pc:spChg chg="mod">
          <ac:chgData name="Amaya Lyne (ETF)" userId="254d19ee-a2a4-46f8-97d7-ce61c0481289" providerId="ADAL" clId="{DC4CACEB-CC80-4F54-BE29-DC38CB793FF1}" dt="2025-08-07T09:58:06.593" v="468" actId="1076"/>
          <ac:spMkLst>
            <pc:docMk/>
            <pc:sldMk cId="0" sldId="323"/>
            <ac:spMk id="27" creationId="{00000000-0000-0000-0000-000000000000}"/>
          </ac:spMkLst>
        </pc:spChg>
        <pc:spChg chg="mod">
          <ac:chgData name="Amaya Lyne (ETF)" userId="254d19ee-a2a4-46f8-97d7-ce61c0481289" providerId="ADAL" clId="{DC4CACEB-CC80-4F54-BE29-DC38CB793FF1}" dt="2025-08-07T09:58:56.570" v="479" actId="20577"/>
          <ac:spMkLst>
            <pc:docMk/>
            <pc:sldMk cId="0" sldId="323"/>
            <ac:spMk id="39" creationId="{00000000-0000-0000-0000-000000000000}"/>
          </ac:spMkLst>
        </pc:spChg>
        <pc:spChg chg="mod">
          <ac:chgData name="Amaya Lyne (ETF)" userId="254d19ee-a2a4-46f8-97d7-ce61c0481289" providerId="ADAL" clId="{DC4CACEB-CC80-4F54-BE29-DC38CB793FF1}" dt="2025-08-08T07:15:47.666" v="569" actId="5793"/>
          <ac:spMkLst>
            <pc:docMk/>
            <pc:sldMk cId="0" sldId="323"/>
            <ac:spMk id="43" creationId="{00000000-0000-0000-0000-000000000000}"/>
          </ac:spMkLst>
        </pc:spChg>
        <pc:spChg chg="del">
          <ac:chgData name="Amaya Lyne (ETF)" userId="254d19ee-a2a4-46f8-97d7-ce61c0481289" providerId="ADAL" clId="{DC4CACEB-CC80-4F54-BE29-DC38CB793FF1}" dt="2025-08-08T07:15:44.396" v="559" actId="478"/>
          <ac:spMkLst>
            <pc:docMk/>
            <pc:sldMk cId="0" sldId="323"/>
            <ac:spMk id="44" creationId="{00000000-0000-0000-0000-000000000000}"/>
          </ac:spMkLst>
        </pc:spChg>
        <pc:spChg chg="mod">
          <ac:chgData name="Amaya Lyne (ETF)" userId="254d19ee-a2a4-46f8-97d7-ce61c0481289" providerId="ADAL" clId="{DC4CACEB-CC80-4F54-BE29-DC38CB793FF1}" dt="2025-08-08T07:16:04.704" v="573" actId="404"/>
          <ac:spMkLst>
            <pc:docMk/>
            <pc:sldMk cId="0" sldId="323"/>
            <ac:spMk id="46" creationId="{00000000-0000-0000-0000-000000000000}"/>
          </ac:spMkLst>
        </pc:spChg>
        <pc:spChg chg="del">
          <ac:chgData name="Amaya Lyne (ETF)" userId="254d19ee-a2a4-46f8-97d7-ce61c0481289" providerId="ADAL" clId="{DC4CACEB-CC80-4F54-BE29-DC38CB793FF1}" dt="2025-08-08T07:15:41.545" v="558" actId="478"/>
          <ac:spMkLst>
            <pc:docMk/>
            <pc:sldMk cId="0" sldId="323"/>
            <ac:spMk id="47" creationId="{00000000-0000-0000-0000-000000000000}"/>
          </ac:spMkLst>
        </pc:spChg>
        <pc:spChg chg="mod">
          <ac:chgData name="Amaya Lyne (ETF)" userId="254d19ee-a2a4-46f8-97d7-ce61c0481289" providerId="ADAL" clId="{DC4CACEB-CC80-4F54-BE29-DC38CB793FF1}" dt="2025-08-08T07:16:20.082" v="580" actId="255"/>
          <ac:spMkLst>
            <pc:docMk/>
            <pc:sldMk cId="0" sldId="323"/>
            <ac:spMk id="53" creationId="{0189BEEE-A3D1-9D50-42BB-58D20819663F}"/>
          </ac:spMkLst>
        </pc:spChg>
        <pc:grpChg chg="mod">
          <ac:chgData name="Amaya Lyne (ETF)" userId="254d19ee-a2a4-46f8-97d7-ce61c0481289" providerId="ADAL" clId="{DC4CACEB-CC80-4F54-BE29-DC38CB793FF1}" dt="2025-08-07T09:57:29.525" v="458" actId="1076"/>
          <ac:grpSpMkLst>
            <pc:docMk/>
            <pc:sldMk cId="0" sldId="323"/>
            <ac:grpSpMk id="12" creationId="{00000000-0000-0000-0000-000000000000}"/>
          </ac:grpSpMkLst>
        </pc:grpChg>
        <pc:grpChg chg="mod">
          <ac:chgData name="Amaya Lyne (ETF)" userId="254d19ee-a2a4-46f8-97d7-ce61c0481289" providerId="ADAL" clId="{DC4CACEB-CC80-4F54-BE29-DC38CB793FF1}" dt="2025-08-08T07:15:33.891" v="556" actId="1076"/>
          <ac:grpSpMkLst>
            <pc:docMk/>
            <pc:sldMk cId="0" sldId="323"/>
            <ac:grpSpMk id="40" creationId="{00000000-0000-0000-0000-000000000000}"/>
          </ac:grpSpMkLst>
        </pc:grpChg>
      </pc:sldChg>
      <pc:sldChg chg="modSp del mod">
        <pc:chgData name="Amaya Lyne (ETF)" userId="254d19ee-a2a4-46f8-97d7-ce61c0481289" providerId="ADAL" clId="{DC4CACEB-CC80-4F54-BE29-DC38CB793FF1}" dt="2025-08-08T07:18:00.331" v="620" actId="2696"/>
        <pc:sldMkLst>
          <pc:docMk/>
          <pc:sldMk cId="2336744746" sldId="326"/>
        </pc:sldMkLst>
        <pc:spChg chg="mod">
          <ac:chgData name="Amaya Lyne (ETF)" userId="254d19ee-a2a4-46f8-97d7-ce61c0481289" providerId="ADAL" clId="{DC4CACEB-CC80-4F54-BE29-DC38CB793FF1}" dt="2025-08-08T07:17:29.874" v="618" actId="20577"/>
          <ac:spMkLst>
            <pc:docMk/>
            <pc:sldMk cId="2336744746" sldId="326"/>
            <ac:spMk id="4" creationId="{DB114B7E-1E6B-E096-BD47-FFBF4A265C31}"/>
          </ac:spMkLst>
        </pc:spChg>
      </pc:sldChg>
      <pc:sldChg chg="del">
        <pc:chgData name="Amaya Lyne (ETF)" userId="254d19ee-a2a4-46f8-97d7-ce61c0481289" providerId="ADAL" clId="{DC4CACEB-CC80-4F54-BE29-DC38CB793FF1}" dt="2025-08-08T07:17:57.387" v="619" actId="2696"/>
        <pc:sldMkLst>
          <pc:docMk/>
          <pc:sldMk cId="970470958" sldId="3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a:lstStyle>
            <a:lvl1pPr algn="r">
              <a:defRPr sz="1200"/>
            </a:lvl1pPr>
          </a:lstStyle>
          <a:p>
            <a:fld id="{5E6E972D-F9E8-4ADC-B722-D50301FF16B5}" type="datetimeFigureOut">
              <a:rPr lang="en-KE" smtClean="0"/>
              <a:t>08/08/2025</a:t>
            </a:fld>
            <a:endParaRPr lang="en-KE"/>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a:lstStyle/>
          <a:p>
            <a:pPr lvl="0"/>
            <a:r>
              <a:t>Cliquez pour modifier les styles de texte maître</a:t>
            </a:r>
          </a:p>
          <a:p>
            <a:pPr lvl="1"/>
            <a:r>
              <a:t>Deuxième niveau</a:t>
            </a:r>
          </a:p>
          <a:p>
            <a:pPr lvl="2"/>
            <a:r>
              <a:t>Troisième niveau</a:t>
            </a:r>
          </a:p>
          <a:p>
            <a:pPr lvl="3"/>
            <a:r>
              <a:t>Quatrième niveau</a:t>
            </a:r>
          </a:p>
          <a:p>
            <a:pPr lvl="4"/>
            <a:r>
              <a:t>Cinquième niveau</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anchor="b"/>
          <a:lstStyle>
            <a:lvl1pPr algn="r">
              <a:defRPr sz="1200"/>
            </a:lvl1pPr>
          </a:lstStyle>
          <a:p>
            <a:fld id="{3166F65D-1DB8-46A2-A716-67618727340E}" type="slidenum">
              <a:rPr lang="en-KE" smtClean="0"/>
              <a:t>‹#›</a:t>
            </a:fld>
            <a:endParaRPr lang="en-KE"/>
          </a:p>
        </p:txBody>
      </p:sp>
    </p:spTree>
    <p:extLst>
      <p:ext uri="{BB962C8B-B14F-4D97-AF65-F5344CB8AC3E}">
        <p14:creationId xmlns:p14="http://schemas.microsoft.com/office/powerpoint/2010/main" val="12420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C2E5A63F-0AC8-4573-A6F5-00C8BDABE568}" type="slidenum">
              <a:rPr lang="en-KE" smtClean="0"/>
              <a:t>1</a:t>
            </a:fld>
            <a:endParaRPr lang="en-KE"/>
          </a:p>
        </p:txBody>
      </p:sp>
    </p:spTree>
    <p:extLst>
      <p:ext uri="{BB962C8B-B14F-4D97-AF65-F5344CB8AC3E}">
        <p14:creationId xmlns:p14="http://schemas.microsoft.com/office/powerpoint/2010/main" val="91299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3166F65D-1DB8-46A2-A716-67618727340E}" type="slidenum">
              <a:rPr lang="en-KE" smtClean="0"/>
              <a:t>2</a:t>
            </a:fld>
            <a:endParaRPr lang="en-KE"/>
          </a:p>
        </p:txBody>
      </p:sp>
    </p:spTree>
    <p:extLst>
      <p:ext uri="{BB962C8B-B14F-4D97-AF65-F5344CB8AC3E}">
        <p14:creationId xmlns:p14="http://schemas.microsoft.com/office/powerpoint/2010/main" val="221168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66F65D-1DB8-46A2-A716-67618727340E}" type="slidenum">
              <a:rPr lang="en-KE" smtClean="0"/>
              <a:t>5</a:t>
            </a:fld>
            <a:endParaRPr lang="en-KE"/>
          </a:p>
        </p:txBody>
      </p:sp>
    </p:spTree>
    <p:extLst>
      <p:ext uri="{BB962C8B-B14F-4D97-AF65-F5344CB8AC3E}">
        <p14:creationId xmlns:p14="http://schemas.microsoft.com/office/powerpoint/2010/main" val="236539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66F65D-1DB8-46A2-A716-67618727340E}" type="slidenum">
              <a:rPr lang="en-KE" smtClean="0"/>
              <a:t>7</a:t>
            </a:fld>
            <a:endParaRPr lang="en-KE"/>
          </a:p>
        </p:txBody>
      </p:sp>
    </p:spTree>
    <p:extLst>
      <p:ext uri="{BB962C8B-B14F-4D97-AF65-F5344CB8AC3E}">
        <p14:creationId xmlns:p14="http://schemas.microsoft.com/office/powerpoint/2010/main" val="318757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3166F65D-1DB8-46A2-A716-67618727340E}" type="slidenum">
              <a:rPr lang="en-KE" smtClean="0"/>
              <a:t>8</a:t>
            </a:fld>
            <a:endParaRPr lang="en-KE"/>
          </a:p>
        </p:txBody>
      </p:sp>
    </p:spTree>
    <p:extLst>
      <p:ext uri="{BB962C8B-B14F-4D97-AF65-F5344CB8AC3E}">
        <p14:creationId xmlns:p14="http://schemas.microsoft.com/office/powerpoint/2010/main" val="1311667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C2E5A63F-0AC8-4573-A6F5-00C8BDABE568}" type="slidenum">
              <a:rPr lang="en-KE" smtClean="0"/>
              <a:t>9</a:t>
            </a:fld>
            <a:endParaRPr lang="en-KE"/>
          </a:p>
        </p:txBody>
      </p:sp>
    </p:spTree>
    <p:extLst>
      <p:ext uri="{BB962C8B-B14F-4D97-AF65-F5344CB8AC3E}">
        <p14:creationId xmlns:p14="http://schemas.microsoft.com/office/powerpoint/2010/main" val="2874516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3166F65D-1DB8-46A2-A716-67618727340E}" type="slidenum">
              <a:rPr lang="en-KE" smtClean="0"/>
              <a:t>10</a:t>
            </a:fld>
            <a:endParaRPr lang="en-KE"/>
          </a:p>
        </p:txBody>
      </p:sp>
    </p:spTree>
    <p:extLst>
      <p:ext uri="{BB962C8B-B14F-4D97-AF65-F5344CB8AC3E}">
        <p14:creationId xmlns:p14="http://schemas.microsoft.com/office/powerpoint/2010/main" val="281837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400" b="1" i="0">
                <a:solidFill>
                  <a:srgbClr val="00A643"/>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600" b="0" i="0">
                <a:solidFill>
                  <a:srgbClr val="23282A"/>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8/8/2025</a:t>
            </a:fld>
            <a:endParaRPr lang="en-US"/>
          </a:p>
        </p:txBody>
      </p:sp>
      <p:sp>
        <p:nvSpPr>
          <p:cNvPr id="6" name="Holder 6"/>
          <p:cNvSpPr>
            <a:spLocks noGrp="1"/>
          </p:cNvSpPr>
          <p:nvPr>
            <p:ph type="sldNum" sz="quarter" idx="7"/>
          </p:nvPr>
        </p:nvSpPr>
        <p:spPr/>
        <p:txBody>
          <a:bodyPr lIns="0" tIns="0" rIns="0" bIns="0"/>
          <a:lstStyle>
            <a:lvl1pPr>
              <a:defRPr sz="900" b="0" i="0">
                <a:solidFill>
                  <a:srgbClr val="23282A"/>
                </a:solidFill>
                <a:latin typeface="Arial MT"/>
                <a:cs typeface="Arial MT"/>
              </a:defRPr>
            </a:lvl1pPr>
          </a:lstStyle>
          <a:p>
            <a:pPr marL="12700">
              <a:lnSpc>
                <a:spcPct val="100000"/>
              </a:lnSpc>
              <a:spcBef>
                <a:spcPts val="130"/>
              </a:spcBef>
            </a:pPr>
            <a:r>
              <a:rPr sz="500" dirty="0"/>
              <a:t>Page</a:t>
            </a:r>
            <a:r>
              <a:rPr sz="500" spc="-65" dirty="0"/>
              <a:t> </a:t>
            </a:r>
            <a:fld id="{81D60167-4931-47E6-BA6A-407CBD079E47}" type="slidenum">
              <a:rPr sz="500" spc="-50" dirty="0"/>
              <a:t>‹#›</a:t>
            </a:fld>
            <a:endParaRPr sz="5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A64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600" b="0" i="0">
                <a:solidFill>
                  <a:srgbClr val="23282A"/>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8/8/2025</a:t>
            </a:fld>
            <a:endParaRPr lang="en-US"/>
          </a:p>
        </p:txBody>
      </p:sp>
      <p:sp>
        <p:nvSpPr>
          <p:cNvPr id="6" name="Holder 6"/>
          <p:cNvSpPr>
            <a:spLocks noGrp="1"/>
          </p:cNvSpPr>
          <p:nvPr>
            <p:ph type="sldNum" sz="quarter" idx="7"/>
          </p:nvPr>
        </p:nvSpPr>
        <p:spPr/>
        <p:txBody>
          <a:bodyPr lIns="0" tIns="0" rIns="0" bIns="0"/>
          <a:lstStyle>
            <a:lvl1pPr>
              <a:defRPr sz="900" b="0" i="0">
                <a:solidFill>
                  <a:srgbClr val="23282A"/>
                </a:solidFill>
                <a:latin typeface="Arial MT"/>
                <a:cs typeface="Arial MT"/>
              </a:defRPr>
            </a:lvl1pPr>
          </a:lstStyle>
          <a:p>
            <a:pPr marL="12700">
              <a:lnSpc>
                <a:spcPct val="100000"/>
              </a:lnSpc>
              <a:spcBef>
                <a:spcPts val="130"/>
              </a:spcBef>
              <a:defRPr sz="500"/>
            </a:pPr>
            <a:r>
              <a:t>Page </a:t>
            </a:r>
            <a:fld id="{81D60167-4931-47E6-BA6A-407CBD079E47}" type="slidenum">
              <a:rPr sz="500" spc="-50" dirty="0"/>
              <a:t>‹#›</a:t>
            </a:fld>
            <a:endParaRPr sz="5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772275"/>
            <a:ext cx="12192000" cy="85725"/>
          </a:xfrm>
          <a:custGeom>
            <a:avLst/>
            <a:gdLst/>
            <a:ahLst/>
            <a:cxnLst/>
            <a:rect l="l" t="t" r="r" b="b"/>
            <a:pathLst>
              <a:path w="12192000" h="85725">
                <a:moveTo>
                  <a:pt x="12192000" y="0"/>
                </a:moveTo>
                <a:lnTo>
                  <a:pt x="0" y="0"/>
                </a:lnTo>
                <a:lnTo>
                  <a:pt x="0" y="85725"/>
                </a:lnTo>
                <a:lnTo>
                  <a:pt x="12192000" y="85725"/>
                </a:lnTo>
                <a:lnTo>
                  <a:pt x="12192000" y="0"/>
                </a:lnTo>
                <a:close/>
              </a:path>
            </a:pathLst>
          </a:custGeom>
          <a:solidFill>
            <a:srgbClr val="00A64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1" i="0">
                <a:solidFill>
                  <a:srgbClr val="00A643"/>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796151" y="1776412"/>
            <a:ext cx="5038725" cy="4581525"/>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8/8/2025</a:t>
            </a:fld>
            <a:endParaRPr lang="en-US"/>
          </a:p>
        </p:txBody>
      </p:sp>
      <p:sp>
        <p:nvSpPr>
          <p:cNvPr id="7" name="Holder 7"/>
          <p:cNvSpPr>
            <a:spLocks noGrp="1"/>
          </p:cNvSpPr>
          <p:nvPr>
            <p:ph type="sldNum" sz="quarter" idx="7"/>
          </p:nvPr>
        </p:nvSpPr>
        <p:spPr/>
        <p:txBody>
          <a:bodyPr lIns="0" tIns="0" rIns="0" bIns="0"/>
          <a:lstStyle>
            <a:lvl1pPr>
              <a:defRPr sz="900" b="0" i="0">
                <a:solidFill>
                  <a:srgbClr val="23282A"/>
                </a:solidFill>
                <a:latin typeface="Arial MT"/>
                <a:cs typeface="Arial MT"/>
              </a:defRPr>
            </a:lvl1pPr>
          </a:lstStyle>
          <a:p>
            <a:pPr marL="12700">
              <a:lnSpc>
                <a:spcPct val="100000"/>
              </a:lnSpc>
              <a:spcBef>
                <a:spcPts val="130"/>
              </a:spcBef>
            </a:pPr>
            <a:r>
              <a:rPr sz="500" dirty="0"/>
              <a:t>Page</a:t>
            </a:r>
            <a:r>
              <a:rPr sz="500" spc="-65" dirty="0"/>
              <a:t> </a:t>
            </a:r>
            <a:fld id="{81D60167-4931-47E6-BA6A-407CBD079E47}" type="slidenum">
              <a:rPr sz="500" spc="-50" dirty="0"/>
              <a:t>‹#›</a:t>
            </a:fld>
            <a:endParaRPr sz="5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A64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8/8/2025</a:t>
            </a:fld>
            <a:endParaRPr lang="en-US"/>
          </a:p>
        </p:txBody>
      </p:sp>
      <p:sp>
        <p:nvSpPr>
          <p:cNvPr id="5" name="Holder 5"/>
          <p:cNvSpPr>
            <a:spLocks noGrp="1"/>
          </p:cNvSpPr>
          <p:nvPr>
            <p:ph type="sldNum" sz="quarter" idx="7"/>
          </p:nvPr>
        </p:nvSpPr>
        <p:spPr/>
        <p:txBody>
          <a:bodyPr lIns="0" tIns="0" rIns="0" bIns="0"/>
          <a:lstStyle>
            <a:lvl1pPr>
              <a:defRPr sz="900" b="0" i="0">
                <a:solidFill>
                  <a:srgbClr val="23282A"/>
                </a:solidFill>
                <a:latin typeface="Arial MT"/>
                <a:cs typeface="Arial MT"/>
              </a:defRPr>
            </a:lvl1pPr>
          </a:lstStyle>
          <a:p>
            <a:pPr marL="12700">
              <a:lnSpc>
                <a:spcPct val="100000"/>
              </a:lnSpc>
              <a:spcBef>
                <a:spcPts val="130"/>
              </a:spcBef>
            </a:pPr>
            <a:r>
              <a:rPr sz="500" dirty="0"/>
              <a:t>Page</a:t>
            </a:r>
            <a:r>
              <a:rPr sz="500" spc="-65" dirty="0"/>
              <a:t> </a:t>
            </a:r>
            <a:fld id="{81D60167-4931-47E6-BA6A-407CBD079E47}" type="slidenum">
              <a:rPr sz="500" spc="-50" dirty="0"/>
              <a:t>‹#›</a:t>
            </a:fld>
            <a:endParaRPr sz="5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8/8/2025</a:t>
            </a:fld>
            <a:endParaRPr lang="en-US"/>
          </a:p>
        </p:txBody>
      </p:sp>
      <p:sp>
        <p:nvSpPr>
          <p:cNvPr id="4" name="Holder 4"/>
          <p:cNvSpPr>
            <a:spLocks noGrp="1"/>
          </p:cNvSpPr>
          <p:nvPr>
            <p:ph type="sldNum" sz="quarter" idx="7"/>
          </p:nvPr>
        </p:nvSpPr>
        <p:spPr/>
        <p:txBody>
          <a:bodyPr lIns="0" tIns="0" rIns="0" bIns="0"/>
          <a:lstStyle>
            <a:lvl1pPr>
              <a:defRPr sz="900" b="0" i="0">
                <a:solidFill>
                  <a:srgbClr val="23282A"/>
                </a:solidFill>
                <a:latin typeface="Arial MT"/>
                <a:cs typeface="Arial MT"/>
              </a:defRPr>
            </a:lvl1pPr>
          </a:lstStyle>
          <a:p>
            <a:pPr marL="12700">
              <a:lnSpc>
                <a:spcPct val="100000"/>
              </a:lnSpc>
              <a:spcBef>
                <a:spcPts val="130"/>
              </a:spcBef>
              <a:defRPr sz="500"/>
            </a:pPr>
            <a:r>
              <a:t>Page </a:t>
            </a:r>
            <a:fld id="{81D60167-4931-47E6-BA6A-407CBD079E47}" type="slidenum">
              <a:rPr sz="500" spc="-50" dirty="0"/>
              <a:t>‹#›</a:t>
            </a:fld>
            <a:endParaRPr sz="50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772275"/>
            <a:ext cx="12192000" cy="85725"/>
          </a:xfrm>
          <a:custGeom>
            <a:avLst/>
            <a:gdLst/>
            <a:ahLst/>
            <a:cxnLst/>
            <a:rect l="l" t="t" r="r" b="b"/>
            <a:pathLst>
              <a:path w="12192000" h="85725">
                <a:moveTo>
                  <a:pt x="12192000" y="0"/>
                </a:moveTo>
                <a:lnTo>
                  <a:pt x="0" y="0"/>
                </a:lnTo>
                <a:lnTo>
                  <a:pt x="0" y="85725"/>
                </a:lnTo>
                <a:lnTo>
                  <a:pt x="12192000" y="85725"/>
                </a:lnTo>
                <a:lnTo>
                  <a:pt x="12192000" y="0"/>
                </a:lnTo>
                <a:close/>
              </a:path>
            </a:pathLst>
          </a:custGeom>
          <a:solidFill>
            <a:srgbClr val="00A643"/>
          </a:solidFill>
        </p:spPr>
        <p:txBody>
          <a:bodyPr wrap="square" lIns="0" tIns="0" rIns="0" bIns="0"/>
          <a:lstStyle/>
          <a:p>
            <a:endParaRPr/>
          </a:p>
        </p:txBody>
      </p:sp>
      <p:sp>
        <p:nvSpPr>
          <p:cNvPr id="17" name="bg object 17"/>
          <p:cNvSpPr/>
          <p:nvPr/>
        </p:nvSpPr>
        <p:spPr>
          <a:xfrm>
            <a:off x="361950" y="6496050"/>
            <a:ext cx="3519804" cy="0"/>
          </a:xfrm>
          <a:custGeom>
            <a:avLst/>
            <a:gdLst/>
            <a:ahLst/>
            <a:cxnLst/>
            <a:rect l="l" t="t" r="r" b="b"/>
            <a:pathLst>
              <a:path w="3519804">
                <a:moveTo>
                  <a:pt x="0" y="0"/>
                </a:moveTo>
                <a:lnTo>
                  <a:pt x="3519804" y="0"/>
                </a:lnTo>
              </a:path>
            </a:pathLst>
          </a:custGeom>
          <a:ln w="19050">
            <a:solidFill>
              <a:srgbClr val="23282A"/>
            </a:solidFill>
          </a:ln>
        </p:spPr>
        <p:txBody>
          <a:bodyPr wrap="square" lIns="0" tIns="0" rIns="0" bIns="0"/>
          <a:lstStyle/>
          <a:p>
            <a:endParaRPr/>
          </a:p>
        </p:txBody>
      </p:sp>
      <p:sp>
        <p:nvSpPr>
          <p:cNvPr id="18" name="bg object 18"/>
          <p:cNvSpPr/>
          <p:nvPr/>
        </p:nvSpPr>
        <p:spPr>
          <a:xfrm>
            <a:off x="1239583" y="290169"/>
            <a:ext cx="180975" cy="169545"/>
          </a:xfrm>
          <a:custGeom>
            <a:avLst/>
            <a:gdLst/>
            <a:ahLst/>
            <a:cxnLst/>
            <a:rect l="l" t="t" r="r" b="b"/>
            <a:pathLst>
              <a:path w="180975" h="169545">
                <a:moveTo>
                  <a:pt x="180644" y="0"/>
                </a:moveTo>
                <a:lnTo>
                  <a:pt x="0" y="0"/>
                </a:lnTo>
                <a:lnTo>
                  <a:pt x="0" y="55892"/>
                </a:lnTo>
                <a:lnTo>
                  <a:pt x="0" y="168935"/>
                </a:lnTo>
                <a:lnTo>
                  <a:pt x="69430" y="168935"/>
                </a:lnTo>
                <a:lnTo>
                  <a:pt x="69430" y="55892"/>
                </a:lnTo>
                <a:lnTo>
                  <a:pt x="180644" y="55892"/>
                </a:lnTo>
                <a:lnTo>
                  <a:pt x="180644" y="0"/>
                </a:lnTo>
                <a:close/>
              </a:path>
            </a:pathLst>
          </a:custGeom>
          <a:solidFill>
            <a:srgbClr val="24282A"/>
          </a:solidFill>
        </p:spPr>
        <p:txBody>
          <a:bodyPr wrap="square" lIns="0" tIns="0" rIns="0" bIns="0"/>
          <a:lstStyle/>
          <a:p>
            <a:endParaRPr/>
          </a:p>
        </p:txBody>
      </p:sp>
      <p:pic>
        <p:nvPicPr>
          <p:cNvPr id="19" name="bg object 19"/>
          <p:cNvPicPr/>
          <p:nvPr/>
        </p:nvPicPr>
        <p:blipFill>
          <a:blip r:embed="rId7" cstate="print"/>
          <a:stretch>
            <a:fillRect/>
          </a:stretch>
        </p:blipFill>
        <p:spPr>
          <a:xfrm>
            <a:off x="362900" y="181686"/>
            <a:ext cx="834840" cy="360542"/>
          </a:xfrm>
          <a:prstGeom prst="rect">
            <a:avLst/>
          </a:prstGeom>
        </p:spPr>
      </p:pic>
      <p:sp>
        <p:nvSpPr>
          <p:cNvPr id="20" name="bg object 20"/>
          <p:cNvSpPr/>
          <p:nvPr/>
        </p:nvSpPr>
        <p:spPr>
          <a:xfrm>
            <a:off x="1239583" y="184746"/>
            <a:ext cx="188595" cy="106045"/>
          </a:xfrm>
          <a:custGeom>
            <a:avLst/>
            <a:gdLst/>
            <a:ahLst/>
            <a:cxnLst/>
            <a:rect l="l" t="t" r="r" b="b"/>
            <a:pathLst>
              <a:path w="188594" h="106045">
                <a:moveTo>
                  <a:pt x="188315" y="0"/>
                </a:moveTo>
                <a:lnTo>
                  <a:pt x="0" y="0"/>
                </a:lnTo>
                <a:lnTo>
                  <a:pt x="0" y="55880"/>
                </a:lnTo>
                <a:lnTo>
                  <a:pt x="0" y="105422"/>
                </a:lnTo>
                <a:lnTo>
                  <a:pt x="69430" y="105422"/>
                </a:lnTo>
                <a:lnTo>
                  <a:pt x="69430" y="55880"/>
                </a:lnTo>
                <a:lnTo>
                  <a:pt x="188315" y="55880"/>
                </a:lnTo>
                <a:lnTo>
                  <a:pt x="188315" y="0"/>
                </a:lnTo>
                <a:close/>
              </a:path>
            </a:pathLst>
          </a:custGeom>
          <a:solidFill>
            <a:srgbClr val="24282A"/>
          </a:solidFill>
        </p:spPr>
        <p:txBody>
          <a:bodyPr wrap="square" lIns="0" tIns="0" rIns="0" bIns="0"/>
          <a:lstStyle/>
          <a:p>
            <a:endParaRPr/>
          </a:p>
        </p:txBody>
      </p:sp>
      <p:sp>
        <p:nvSpPr>
          <p:cNvPr id="2" name="Holder 2"/>
          <p:cNvSpPr>
            <a:spLocks noGrp="1"/>
          </p:cNvSpPr>
          <p:nvPr>
            <p:ph type="title"/>
          </p:nvPr>
        </p:nvSpPr>
        <p:spPr>
          <a:xfrm>
            <a:off x="419353" y="121602"/>
            <a:ext cx="11353292" cy="809625"/>
          </a:xfrm>
          <a:prstGeom prst="rect">
            <a:avLst/>
          </a:prstGeom>
        </p:spPr>
        <p:txBody>
          <a:bodyPr wrap="square" lIns="0" tIns="0" rIns="0" bIns="0">
            <a:spAutoFit/>
          </a:bodyPr>
          <a:lstStyle>
            <a:lvl1pPr>
              <a:defRPr sz="4400" b="1" i="0">
                <a:solidFill>
                  <a:srgbClr val="00A643"/>
                </a:solidFill>
                <a:latin typeface="Arial"/>
                <a:cs typeface="Arial"/>
              </a:defRPr>
            </a:lvl1pPr>
          </a:lstStyle>
          <a:p>
            <a:endParaRPr/>
          </a:p>
        </p:txBody>
      </p:sp>
      <p:sp>
        <p:nvSpPr>
          <p:cNvPr id="3" name="Holder 3"/>
          <p:cNvSpPr>
            <a:spLocks noGrp="1"/>
          </p:cNvSpPr>
          <p:nvPr>
            <p:ph type="body" idx="1"/>
          </p:nvPr>
        </p:nvSpPr>
        <p:spPr>
          <a:xfrm>
            <a:off x="164147" y="1333563"/>
            <a:ext cx="6537007" cy="4699635"/>
          </a:xfrm>
          <a:prstGeom prst="rect">
            <a:avLst/>
          </a:prstGeom>
        </p:spPr>
        <p:txBody>
          <a:bodyPr wrap="square" lIns="0" tIns="0" rIns="0" bIns="0">
            <a:spAutoFit/>
          </a:bodyPr>
          <a:lstStyle>
            <a:lvl1pPr>
              <a:defRPr sz="2600" b="0" i="0">
                <a:solidFill>
                  <a:srgbClr val="23282A"/>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8/8/2025</a:t>
            </a:fld>
            <a:endParaRPr lang="en-US"/>
          </a:p>
        </p:txBody>
      </p:sp>
      <p:sp>
        <p:nvSpPr>
          <p:cNvPr id="6" name="Holder 6"/>
          <p:cNvSpPr>
            <a:spLocks noGrp="1"/>
          </p:cNvSpPr>
          <p:nvPr>
            <p:ph type="sldNum" sz="quarter" idx="7"/>
          </p:nvPr>
        </p:nvSpPr>
        <p:spPr>
          <a:xfrm>
            <a:off x="439102" y="6541461"/>
            <a:ext cx="446405" cy="182245"/>
          </a:xfrm>
          <a:prstGeom prst="rect">
            <a:avLst/>
          </a:prstGeom>
        </p:spPr>
        <p:txBody>
          <a:bodyPr wrap="square" lIns="0" tIns="0" rIns="0" bIns="0">
            <a:spAutoFit/>
          </a:bodyPr>
          <a:lstStyle>
            <a:lvl1pPr>
              <a:defRPr sz="900" b="0" i="0">
                <a:solidFill>
                  <a:srgbClr val="23282A"/>
                </a:solidFill>
                <a:latin typeface="Arial MT"/>
                <a:cs typeface="Arial MT"/>
              </a:defRPr>
            </a:lvl1pPr>
          </a:lstStyle>
          <a:p>
            <a:pPr marL="12700">
              <a:lnSpc>
                <a:spcPct val="100000"/>
              </a:lnSpc>
              <a:spcBef>
                <a:spcPts val="130"/>
              </a:spcBef>
              <a:defRPr sz="500"/>
            </a:pPr>
            <a:r>
              <a:t>Page </a:t>
            </a:r>
            <a:fld id="{81D60167-4931-47E6-BA6A-407CBD079E47}" type="slidenum">
              <a:rPr sz="500" spc="-50" dirty="0"/>
              <a:t>‹#›</a:t>
            </a:fld>
            <a:endParaRPr sz="5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62900" y="181686"/>
            <a:ext cx="1065530" cy="360680"/>
            <a:chOff x="362900" y="181686"/>
            <a:chExt cx="1065530" cy="360680"/>
          </a:xfrm>
        </p:grpSpPr>
        <p:sp>
          <p:nvSpPr>
            <p:cNvPr id="3" name="object 3"/>
            <p:cNvSpPr/>
            <p:nvPr/>
          </p:nvSpPr>
          <p:spPr>
            <a:xfrm>
              <a:off x="1239583" y="290169"/>
              <a:ext cx="180975" cy="169545"/>
            </a:xfrm>
            <a:custGeom>
              <a:avLst/>
              <a:gdLst/>
              <a:ahLst/>
              <a:cxnLst/>
              <a:rect l="l" t="t" r="r" b="b"/>
              <a:pathLst>
                <a:path w="180975" h="169545">
                  <a:moveTo>
                    <a:pt x="180644" y="0"/>
                  </a:moveTo>
                  <a:lnTo>
                    <a:pt x="0" y="0"/>
                  </a:lnTo>
                  <a:lnTo>
                    <a:pt x="0" y="55892"/>
                  </a:lnTo>
                  <a:lnTo>
                    <a:pt x="0" y="168935"/>
                  </a:lnTo>
                  <a:lnTo>
                    <a:pt x="69430" y="168935"/>
                  </a:lnTo>
                  <a:lnTo>
                    <a:pt x="69430" y="55892"/>
                  </a:lnTo>
                  <a:lnTo>
                    <a:pt x="180644" y="55892"/>
                  </a:lnTo>
                  <a:lnTo>
                    <a:pt x="180644" y="0"/>
                  </a:lnTo>
                  <a:close/>
                </a:path>
              </a:pathLst>
            </a:custGeom>
            <a:solidFill>
              <a:srgbClr val="24282A"/>
            </a:solidFill>
          </p:spPr>
          <p:txBody>
            <a:bodyPr wrap="square" lIns="0" tIns="0" rIns="0" bIns="0"/>
            <a:lstStyle/>
            <a:p>
              <a:endParaRPr/>
            </a:p>
          </p:txBody>
        </p:sp>
        <p:pic>
          <p:nvPicPr>
            <p:cNvPr id="4" name="object 4"/>
            <p:cNvPicPr/>
            <p:nvPr/>
          </p:nvPicPr>
          <p:blipFill>
            <a:blip r:embed="rId3" cstate="print"/>
            <a:stretch>
              <a:fillRect/>
            </a:stretch>
          </p:blipFill>
          <p:spPr>
            <a:xfrm>
              <a:off x="362900" y="181686"/>
              <a:ext cx="834840" cy="360542"/>
            </a:xfrm>
            <a:prstGeom prst="rect">
              <a:avLst/>
            </a:prstGeom>
          </p:spPr>
        </p:pic>
        <p:sp>
          <p:nvSpPr>
            <p:cNvPr id="5" name="object 5"/>
            <p:cNvSpPr/>
            <p:nvPr/>
          </p:nvSpPr>
          <p:spPr>
            <a:xfrm>
              <a:off x="1239583" y="184746"/>
              <a:ext cx="188595" cy="106045"/>
            </a:xfrm>
            <a:custGeom>
              <a:avLst/>
              <a:gdLst/>
              <a:ahLst/>
              <a:cxnLst/>
              <a:rect l="l" t="t" r="r" b="b"/>
              <a:pathLst>
                <a:path w="188594" h="106045">
                  <a:moveTo>
                    <a:pt x="188315" y="0"/>
                  </a:moveTo>
                  <a:lnTo>
                    <a:pt x="0" y="0"/>
                  </a:lnTo>
                  <a:lnTo>
                    <a:pt x="0" y="55880"/>
                  </a:lnTo>
                  <a:lnTo>
                    <a:pt x="0" y="105422"/>
                  </a:lnTo>
                  <a:lnTo>
                    <a:pt x="69430" y="105422"/>
                  </a:lnTo>
                  <a:lnTo>
                    <a:pt x="69430" y="55880"/>
                  </a:lnTo>
                  <a:lnTo>
                    <a:pt x="188315" y="55880"/>
                  </a:lnTo>
                  <a:lnTo>
                    <a:pt x="188315" y="0"/>
                  </a:lnTo>
                  <a:close/>
                </a:path>
              </a:pathLst>
            </a:custGeom>
            <a:solidFill>
              <a:srgbClr val="24282A"/>
            </a:solidFill>
          </p:spPr>
          <p:txBody>
            <a:bodyPr wrap="square" lIns="0" tIns="0" rIns="0" bIns="0"/>
            <a:lstStyle/>
            <a:p>
              <a:endParaRPr/>
            </a:p>
          </p:txBody>
        </p:sp>
      </p:grpSp>
      <p:sp>
        <p:nvSpPr>
          <p:cNvPr id="6" name="object 6"/>
          <p:cNvSpPr/>
          <p:nvPr/>
        </p:nvSpPr>
        <p:spPr>
          <a:xfrm>
            <a:off x="0" y="4048125"/>
            <a:ext cx="12192000" cy="2809875"/>
          </a:xfrm>
          <a:custGeom>
            <a:avLst/>
            <a:gdLst/>
            <a:ahLst/>
            <a:cxnLst/>
            <a:rect l="l" t="t" r="r" b="b"/>
            <a:pathLst>
              <a:path w="12192000" h="2809875">
                <a:moveTo>
                  <a:pt x="12192000" y="0"/>
                </a:moveTo>
                <a:lnTo>
                  <a:pt x="0" y="0"/>
                </a:lnTo>
                <a:lnTo>
                  <a:pt x="0" y="2809875"/>
                </a:lnTo>
                <a:lnTo>
                  <a:pt x="12192000" y="2809875"/>
                </a:lnTo>
                <a:lnTo>
                  <a:pt x="12192000" y="0"/>
                </a:lnTo>
                <a:close/>
              </a:path>
            </a:pathLst>
          </a:custGeom>
          <a:solidFill>
            <a:srgbClr val="1F2A44"/>
          </a:solidFill>
        </p:spPr>
        <p:txBody>
          <a:bodyPr wrap="square" lIns="0" tIns="0" rIns="0" bIns="0"/>
          <a:lstStyle/>
          <a:p>
            <a:endParaRPr/>
          </a:p>
        </p:txBody>
      </p:sp>
      <p:grpSp>
        <p:nvGrpSpPr>
          <p:cNvPr id="7" name="object 7"/>
          <p:cNvGrpSpPr/>
          <p:nvPr/>
        </p:nvGrpSpPr>
        <p:grpSpPr>
          <a:xfrm>
            <a:off x="6459909" y="401164"/>
            <a:ext cx="1692275" cy="817244"/>
            <a:chOff x="6459909" y="401164"/>
            <a:chExt cx="1692275" cy="817244"/>
          </a:xfrm>
        </p:grpSpPr>
        <p:pic>
          <p:nvPicPr>
            <p:cNvPr id="8" name="object 8"/>
            <p:cNvPicPr/>
            <p:nvPr/>
          </p:nvPicPr>
          <p:blipFill>
            <a:blip r:embed="rId4" cstate="print"/>
            <a:stretch>
              <a:fillRect/>
            </a:stretch>
          </p:blipFill>
          <p:spPr>
            <a:xfrm>
              <a:off x="6462241" y="401806"/>
              <a:ext cx="1466650" cy="816344"/>
            </a:xfrm>
            <a:prstGeom prst="rect">
              <a:avLst/>
            </a:prstGeom>
          </p:spPr>
        </p:pic>
        <p:sp>
          <p:nvSpPr>
            <p:cNvPr id="9" name="object 9"/>
            <p:cNvSpPr/>
            <p:nvPr/>
          </p:nvSpPr>
          <p:spPr>
            <a:xfrm>
              <a:off x="6459906" y="401167"/>
              <a:ext cx="1692275" cy="438784"/>
            </a:xfrm>
            <a:custGeom>
              <a:avLst/>
              <a:gdLst/>
              <a:ahLst/>
              <a:cxnLst/>
              <a:rect l="l" t="t" r="r" b="b"/>
              <a:pathLst>
                <a:path w="1692275" h="438784">
                  <a:moveTo>
                    <a:pt x="490397" y="438188"/>
                  </a:moveTo>
                  <a:lnTo>
                    <a:pt x="446747" y="344220"/>
                  </a:lnTo>
                  <a:lnTo>
                    <a:pt x="407885" y="260591"/>
                  </a:lnTo>
                  <a:lnTo>
                    <a:pt x="344246" y="123634"/>
                  </a:lnTo>
                  <a:lnTo>
                    <a:pt x="305193" y="39585"/>
                  </a:lnTo>
                  <a:lnTo>
                    <a:pt x="305193" y="260591"/>
                  </a:lnTo>
                  <a:lnTo>
                    <a:pt x="187020" y="260591"/>
                  </a:lnTo>
                  <a:lnTo>
                    <a:pt x="246087" y="123634"/>
                  </a:lnTo>
                  <a:lnTo>
                    <a:pt x="305193" y="260591"/>
                  </a:lnTo>
                  <a:lnTo>
                    <a:pt x="305193" y="39585"/>
                  </a:lnTo>
                  <a:lnTo>
                    <a:pt x="289344" y="5461"/>
                  </a:lnTo>
                  <a:lnTo>
                    <a:pt x="200418" y="5461"/>
                  </a:lnTo>
                  <a:lnTo>
                    <a:pt x="0" y="438188"/>
                  </a:lnTo>
                  <a:lnTo>
                    <a:pt x="112687" y="438188"/>
                  </a:lnTo>
                  <a:lnTo>
                    <a:pt x="151066" y="344220"/>
                  </a:lnTo>
                  <a:lnTo>
                    <a:pt x="341147" y="344220"/>
                  </a:lnTo>
                  <a:lnTo>
                    <a:pt x="379514" y="438188"/>
                  </a:lnTo>
                  <a:lnTo>
                    <a:pt x="490397" y="438188"/>
                  </a:lnTo>
                  <a:close/>
                </a:path>
                <a:path w="1692275" h="438784">
                  <a:moveTo>
                    <a:pt x="858329" y="46583"/>
                  </a:moveTo>
                  <a:lnTo>
                    <a:pt x="812812" y="19519"/>
                  </a:lnTo>
                  <a:lnTo>
                    <a:pt x="774141" y="7086"/>
                  </a:lnTo>
                  <a:lnTo>
                    <a:pt x="733386" y="749"/>
                  </a:lnTo>
                  <a:lnTo>
                    <a:pt x="712724" y="0"/>
                  </a:lnTo>
                  <a:lnTo>
                    <a:pt x="680313" y="1714"/>
                  </a:lnTo>
                  <a:lnTo>
                    <a:pt x="621982" y="15341"/>
                  </a:lnTo>
                  <a:lnTo>
                    <a:pt x="572909" y="42075"/>
                  </a:lnTo>
                  <a:lnTo>
                    <a:pt x="534530" y="80721"/>
                  </a:lnTo>
                  <a:lnTo>
                    <a:pt x="508330" y="129616"/>
                  </a:lnTo>
                  <a:lnTo>
                    <a:pt x="495084" y="187045"/>
                  </a:lnTo>
                  <a:lnTo>
                    <a:pt x="493420" y="218770"/>
                  </a:lnTo>
                  <a:lnTo>
                    <a:pt x="495084" y="250520"/>
                  </a:lnTo>
                  <a:lnTo>
                    <a:pt x="508330" y="308102"/>
                  </a:lnTo>
                  <a:lnTo>
                    <a:pt x="534479" y="357238"/>
                  </a:lnTo>
                  <a:lnTo>
                    <a:pt x="572871" y="396049"/>
                  </a:lnTo>
                  <a:lnTo>
                    <a:pt x="621969" y="422833"/>
                  </a:lnTo>
                  <a:lnTo>
                    <a:pt x="680300" y="436473"/>
                  </a:lnTo>
                  <a:lnTo>
                    <a:pt x="712724" y="438188"/>
                  </a:lnTo>
                  <a:lnTo>
                    <a:pt x="733386" y="437451"/>
                  </a:lnTo>
                  <a:lnTo>
                    <a:pt x="774141" y="431114"/>
                  </a:lnTo>
                  <a:lnTo>
                    <a:pt x="812812" y="418604"/>
                  </a:lnTo>
                  <a:lnTo>
                    <a:pt x="858329" y="391629"/>
                  </a:lnTo>
                  <a:lnTo>
                    <a:pt x="823607" y="312813"/>
                  </a:lnTo>
                  <a:lnTo>
                    <a:pt x="796950" y="328993"/>
                  </a:lnTo>
                  <a:lnTo>
                    <a:pt x="769988" y="340550"/>
                  </a:lnTo>
                  <a:lnTo>
                    <a:pt x="742721" y="347484"/>
                  </a:lnTo>
                  <a:lnTo>
                    <a:pt x="715162" y="349796"/>
                  </a:lnTo>
                  <a:lnTo>
                    <a:pt x="690499" y="347713"/>
                  </a:lnTo>
                  <a:lnTo>
                    <a:pt x="650455" y="331203"/>
                  </a:lnTo>
                  <a:lnTo>
                    <a:pt x="622935" y="298259"/>
                  </a:lnTo>
                  <a:lnTo>
                    <a:pt x="609066" y="249313"/>
                  </a:lnTo>
                  <a:lnTo>
                    <a:pt x="607339" y="218884"/>
                  </a:lnTo>
                  <a:lnTo>
                    <a:pt x="609066" y="188455"/>
                  </a:lnTo>
                  <a:lnTo>
                    <a:pt x="622935" y="139661"/>
                  </a:lnTo>
                  <a:lnTo>
                    <a:pt x="650455" y="106997"/>
                  </a:lnTo>
                  <a:lnTo>
                    <a:pt x="690499" y="90627"/>
                  </a:lnTo>
                  <a:lnTo>
                    <a:pt x="715162" y="88582"/>
                  </a:lnTo>
                  <a:lnTo>
                    <a:pt x="742721" y="90893"/>
                  </a:lnTo>
                  <a:lnTo>
                    <a:pt x="769988" y="97802"/>
                  </a:lnTo>
                  <a:lnTo>
                    <a:pt x="796950" y="109321"/>
                  </a:lnTo>
                  <a:lnTo>
                    <a:pt x="823607" y="125425"/>
                  </a:lnTo>
                  <a:lnTo>
                    <a:pt x="858329" y="46583"/>
                  </a:lnTo>
                  <a:close/>
                </a:path>
                <a:path w="1692275" h="438784">
                  <a:moveTo>
                    <a:pt x="1691678" y="6070"/>
                  </a:moveTo>
                  <a:lnTo>
                    <a:pt x="1392555" y="6070"/>
                  </a:lnTo>
                  <a:lnTo>
                    <a:pt x="1392555" y="92202"/>
                  </a:lnTo>
                  <a:lnTo>
                    <a:pt x="1392555" y="172008"/>
                  </a:lnTo>
                  <a:lnTo>
                    <a:pt x="1392555" y="258140"/>
                  </a:lnTo>
                  <a:lnTo>
                    <a:pt x="1392555" y="438023"/>
                  </a:lnTo>
                  <a:lnTo>
                    <a:pt x="1502816" y="438023"/>
                  </a:lnTo>
                  <a:lnTo>
                    <a:pt x="1502816" y="258140"/>
                  </a:lnTo>
                  <a:lnTo>
                    <a:pt x="1679486" y="258140"/>
                  </a:lnTo>
                  <a:lnTo>
                    <a:pt x="1679486" y="172008"/>
                  </a:lnTo>
                  <a:lnTo>
                    <a:pt x="1502816" y="172008"/>
                  </a:lnTo>
                  <a:lnTo>
                    <a:pt x="1502816" y="92202"/>
                  </a:lnTo>
                  <a:lnTo>
                    <a:pt x="1691678" y="92202"/>
                  </a:lnTo>
                  <a:lnTo>
                    <a:pt x="1691678" y="6070"/>
                  </a:lnTo>
                  <a:close/>
                </a:path>
              </a:pathLst>
            </a:custGeom>
            <a:solidFill>
              <a:srgbClr val="24282A"/>
            </a:solidFill>
          </p:spPr>
          <p:txBody>
            <a:bodyPr wrap="square" lIns="0" tIns="0" rIns="0" bIns="0"/>
            <a:lstStyle/>
            <a:p>
              <a:endParaRPr/>
            </a:p>
          </p:txBody>
        </p:sp>
      </p:grpSp>
      <p:sp>
        <p:nvSpPr>
          <p:cNvPr id="10" name="object 10"/>
          <p:cNvSpPr/>
          <p:nvPr/>
        </p:nvSpPr>
        <p:spPr>
          <a:xfrm>
            <a:off x="6553200" y="1571625"/>
            <a:ext cx="0" cy="2148205"/>
          </a:xfrm>
          <a:custGeom>
            <a:avLst/>
            <a:gdLst/>
            <a:ahLst/>
            <a:cxnLst/>
            <a:rect l="l" t="t" r="r" b="b"/>
            <a:pathLst>
              <a:path h="2148204">
                <a:moveTo>
                  <a:pt x="0" y="0"/>
                </a:moveTo>
                <a:lnTo>
                  <a:pt x="0" y="2147824"/>
                </a:lnTo>
              </a:path>
            </a:pathLst>
          </a:custGeom>
          <a:ln w="92075">
            <a:solidFill>
              <a:srgbClr val="23282A"/>
            </a:solidFill>
          </a:ln>
        </p:spPr>
        <p:txBody>
          <a:bodyPr wrap="square" lIns="0" tIns="0" rIns="0" bIns="0"/>
          <a:lstStyle/>
          <a:p>
            <a:endParaRPr/>
          </a:p>
        </p:txBody>
      </p:sp>
      <p:sp>
        <p:nvSpPr>
          <p:cNvPr id="12" name="object 12"/>
          <p:cNvSpPr/>
          <p:nvPr/>
        </p:nvSpPr>
        <p:spPr>
          <a:xfrm>
            <a:off x="6415404" y="4543425"/>
            <a:ext cx="5378450" cy="0"/>
          </a:xfrm>
          <a:custGeom>
            <a:avLst/>
            <a:gdLst/>
            <a:ahLst/>
            <a:cxnLst/>
            <a:rect l="l" t="t" r="r" b="b"/>
            <a:pathLst>
              <a:path w="5378450">
                <a:moveTo>
                  <a:pt x="0" y="0"/>
                </a:moveTo>
                <a:lnTo>
                  <a:pt x="5378069" y="0"/>
                </a:lnTo>
              </a:path>
            </a:pathLst>
          </a:custGeom>
          <a:ln w="19050">
            <a:solidFill>
              <a:srgbClr val="FFFFFF"/>
            </a:solidFill>
          </a:ln>
        </p:spPr>
        <p:txBody>
          <a:bodyPr wrap="square" lIns="0" tIns="0" rIns="0" bIns="0"/>
          <a:lstStyle/>
          <a:p>
            <a:endParaRPr/>
          </a:p>
        </p:txBody>
      </p:sp>
      <p:pic>
        <p:nvPicPr>
          <p:cNvPr id="17" name="object 17"/>
          <p:cNvPicPr/>
          <p:nvPr/>
        </p:nvPicPr>
        <p:blipFill>
          <a:blip r:embed="rId5" cstate="print"/>
          <a:stretch>
            <a:fillRect/>
          </a:stretch>
        </p:blipFill>
        <p:spPr>
          <a:xfrm>
            <a:off x="331524" y="181686"/>
            <a:ext cx="5591175" cy="1047750"/>
          </a:xfrm>
          <a:prstGeom prst="rect">
            <a:avLst/>
          </a:prstGeom>
        </p:spPr>
      </p:pic>
      <p:pic>
        <p:nvPicPr>
          <p:cNvPr id="18" name="Picture 4" descr="Africa Map PowerPoint Presentation Slides - PPT Template">
            <a:extLst>
              <a:ext uri="{FF2B5EF4-FFF2-40B4-BE49-F238E27FC236}">
                <a16:creationId xmlns:a16="http://schemas.microsoft.com/office/drawing/2014/main" id="{BAF77B40-9669-A8F2-17C9-49189AE0DC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4" y="1168246"/>
            <a:ext cx="6477000" cy="4927754"/>
          </a:xfrm>
          <a:prstGeom prst="rect">
            <a:avLst/>
          </a:prstGeom>
          <a:solidFill>
            <a:schemeClr val="bg1"/>
          </a:solidFill>
        </p:spPr>
      </p:pic>
      <p:sp>
        <p:nvSpPr>
          <p:cNvPr id="15" name="object 15"/>
          <p:cNvSpPr txBox="1">
            <a:spLocks noGrp="1"/>
          </p:cNvSpPr>
          <p:nvPr>
            <p:ph type="title"/>
          </p:nvPr>
        </p:nvSpPr>
        <p:spPr>
          <a:xfrm>
            <a:off x="7038435" y="1864532"/>
            <a:ext cx="4620163" cy="2171107"/>
          </a:xfrm>
          <a:prstGeom prst="rect">
            <a:avLst/>
          </a:prstGeom>
        </p:spPr>
        <p:txBody>
          <a:bodyPr vert="horz" wrap="square" lIns="0" tIns="16510" rIns="0" bIns="0">
            <a:spAutoFit/>
          </a:bodyPr>
          <a:lstStyle/>
          <a:p>
            <a:pPr marL="12700" algn="ctr">
              <a:lnSpc>
                <a:spcPct val="100000"/>
              </a:lnSpc>
              <a:spcBef>
                <a:spcPts val="130"/>
              </a:spcBef>
              <a:defRPr sz="3500">
                <a:latin typeface="Calibri"/>
                <a:cs typeface="Calibri"/>
              </a:defRPr>
            </a:pPr>
            <a:r>
              <a:rPr lang="en-GB" dirty="0"/>
              <a:t>5</a:t>
            </a:r>
            <a:r>
              <a:rPr lang="en-GB" baseline="30000" dirty="0"/>
              <a:t>ème</a:t>
            </a:r>
            <a:r>
              <a:rPr dirty="0"/>
              <a:t> </a:t>
            </a:r>
            <a:r>
              <a:rPr lang="en-GB" dirty="0"/>
              <a:t>Forum du </a:t>
            </a:r>
            <a:r>
              <a:rPr dirty="0"/>
              <a:t>Réseau ACQF</a:t>
            </a:r>
            <a:br>
              <a:rPr dirty="0"/>
            </a:br>
            <a:br>
              <a:rPr dirty="0"/>
            </a:br>
            <a:r>
              <a:rPr dirty="0"/>
              <a:t>30 </a:t>
            </a:r>
            <a:r>
              <a:rPr dirty="0" err="1"/>
              <a:t>juillet</a:t>
            </a:r>
            <a:r>
              <a:rPr dirty="0"/>
              <a:t> – 1er </a:t>
            </a:r>
            <a:r>
              <a:rPr dirty="0" err="1"/>
              <a:t>août</a:t>
            </a:r>
            <a:r>
              <a:rPr dirty="0"/>
              <a:t> 2025</a:t>
            </a:r>
            <a:endParaRPr sz="3500" dirty="0">
              <a:latin typeface="Calibri"/>
              <a:cs typeface="Calibri"/>
            </a:endParaRPr>
          </a:p>
        </p:txBody>
      </p:sp>
      <p:sp>
        <p:nvSpPr>
          <p:cNvPr id="14" name="object 14"/>
          <p:cNvSpPr txBox="1"/>
          <p:nvPr/>
        </p:nvSpPr>
        <p:spPr>
          <a:xfrm>
            <a:off x="7049565" y="4920566"/>
            <a:ext cx="4869327" cy="873637"/>
          </a:xfrm>
          <a:prstGeom prst="rect">
            <a:avLst/>
          </a:prstGeom>
        </p:spPr>
        <p:txBody>
          <a:bodyPr vert="horz" wrap="square" lIns="0" tIns="11430" rIns="0" bIns="0">
            <a:spAutoFit/>
          </a:bodyPr>
          <a:lstStyle/>
          <a:p>
            <a:pPr marL="1158875" marR="5080" indent="-1146175">
              <a:lnSpc>
                <a:spcPct val="122900"/>
              </a:lnSpc>
              <a:spcBef>
                <a:spcPts val="90"/>
              </a:spcBef>
              <a:defRPr sz="2750">
                <a:solidFill>
                  <a:srgbClr val="FFFFFF"/>
                </a:solidFill>
                <a:latin typeface="Arial MT"/>
                <a:cs typeface="Arial MT"/>
              </a:defRPr>
            </a:pPr>
            <a:r>
              <a:rPr sz="2000" dirty="0"/>
              <a:t>PLAN DE TRAVAIL </a:t>
            </a:r>
            <a:r>
              <a:rPr lang="en-GB" sz="2000" dirty="0"/>
              <a:t>DE L’ACQF</a:t>
            </a:r>
            <a:r>
              <a:rPr sz="2000" dirty="0"/>
              <a:t>,</a:t>
            </a:r>
            <a:r>
              <a:rPr lang="en-GB" sz="2000" dirty="0"/>
              <a:t> </a:t>
            </a:r>
            <a:r>
              <a:rPr sz="2000" dirty="0"/>
              <a:t>2025.</a:t>
            </a:r>
          </a:p>
          <a:p>
            <a:pPr marL="1158875" marR="5080" indent="-1146175">
              <a:lnSpc>
                <a:spcPct val="122900"/>
              </a:lnSpc>
              <a:spcBef>
                <a:spcPts val="90"/>
              </a:spcBef>
            </a:pPr>
            <a:endParaRPr sz="2750" dirty="0">
              <a:latin typeface="Arial MT"/>
              <a:cs typeface="Arial MT"/>
            </a:endParaRPr>
          </a:p>
        </p:txBody>
      </p:sp>
      <p:sp>
        <p:nvSpPr>
          <p:cNvPr id="20" name="TextBox 19">
            <a:extLst>
              <a:ext uri="{FF2B5EF4-FFF2-40B4-BE49-F238E27FC236}">
                <a16:creationId xmlns:a16="http://schemas.microsoft.com/office/drawing/2014/main" id="{0D9C5E95-D41D-BE29-9650-1FF67ECC20F5}"/>
              </a:ext>
            </a:extLst>
          </p:cNvPr>
          <p:cNvSpPr txBox="1"/>
          <p:nvPr/>
        </p:nvSpPr>
        <p:spPr>
          <a:xfrm>
            <a:off x="228600" y="1371600"/>
            <a:ext cx="3276600" cy="369332"/>
          </a:xfrm>
          <a:prstGeom prst="rect">
            <a:avLst/>
          </a:prstGeom>
          <a:solidFill>
            <a:srgbClr val="00B050"/>
          </a:solidFill>
        </p:spPr>
        <p:txBody>
          <a:bodyPr wrap="square">
            <a:spAutoFit/>
          </a:bodyPr>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1925" y="66611"/>
            <a:ext cx="11911076" cy="6748526"/>
            <a:chOff x="161925" y="66611"/>
            <a:chExt cx="11911076" cy="6748526"/>
          </a:xfrm>
        </p:grpSpPr>
        <p:pic>
          <p:nvPicPr>
            <p:cNvPr id="3" name="object 3"/>
            <p:cNvPicPr/>
            <p:nvPr/>
          </p:nvPicPr>
          <p:blipFill>
            <a:blip r:embed="rId3" cstate="print"/>
            <a:stretch>
              <a:fillRect/>
            </a:stretch>
          </p:blipFill>
          <p:spPr>
            <a:xfrm>
              <a:off x="161925" y="66611"/>
              <a:ext cx="11911076" cy="6748526"/>
            </a:xfrm>
            <a:prstGeom prst="rect">
              <a:avLst/>
            </a:prstGeom>
          </p:spPr>
        </p:pic>
        <p:pic>
          <p:nvPicPr>
            <p:cNvPr id="4" name="object 4"/>
            <p:cNvPicPr/>
            <p:nvPr/>
          </p:nvPicPr>
          <p:blipFill>
            <a:blip r:embed="rId4" cstate="print"/>
            <a:stretch>
              <a:fillRect/>
            </a:stretch>
          </p:blipFill>
          <p:spPr>
            <a:xfrm>
              <a:off x="238125" y="142972"/>
              <a:ext cx="11683321" cy="6510215"/>
            </a:xfrm>
            <a:prstGeom prst="rect">
              <a:avLst/>
            </a:prstGeom>
          </p:spPr>
        </p:pic>
        <p:sp>
          <p:nvSpPr>
            <p:cNvPr id="5" name="object 5"/>
            <p:cNvSpPr/>
            <p:nvPr/>
          </p:nvSpPr>
          <p:spPr>
            <a:xfrm>
              <a:off x="219075" y="123825"/>
              <a:ext cx="11744325" cy="6581775"/>
            </a:xfrm>
            <a:custGeom>
              <a:avLst/>
              <a:gdLst/>
              <a:ahLst/>
              <a:cxnLst/>
              <a:rect l="l" t="t" r="r" b="b"/>
              <a:pathLst>
                <a:path w="11744325" h="6581775">
                  <a:moveTo>
                    <a:pt x="0" y="6581775"/>
                  </a:moveTo>
                  <a:lnTo>
                    <a:pt x="11744325" y="6581775"/>
                  </a:lnTo>
                  <a:lnTo>
                    <a:pt x="11744325" y="0"/>
                  </a:lnTo>
                  <a:lnTo>
                    <a:pt x="0" y="0"/>
                  </a:lnTo>
                  <a:lnTo>
                    <a:pt x="0" y="6581775"/>
                  </a:lnTo>
                  <a:close/>
                </a:path>
              </a:pathLst>
            </a:custGeom>
            <a:ln w="38100">
              <a:solidFill>
                <a:srgbClr val="000000"/>
              </a:solidFill>
            </a:ln>
          </p:spPr>
          <p:txBody>
            <a:bodyPr wrap="square" lIns="0" tIns="0" rIns="0" bIns="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9852" rIns="0" bIns="0">
            <a:spAutoFit/>
          </a:bodyPr>
          <a:lstStyle/>
          <a:p>
            <a:pPr marL="4533265">
              <a:lnSpc>
                <a:spcPct val="100000"/>
              </a:lnSpc>
              <a:spcBef>
                <a:spcPts val="130"/>
              </a:spcBef>
            </a:pPr>
            <a:r>
              <a:t>Scénario</a:t>
            </a:r>
          </a:p>
        </p:txBody>
      </p:sp>
      <p:grpSp>
        <p:nvGrpSpPr>
          <p:cNvPr id="3" name="object 3"/>
          <p:cNvGrpSpPr/>
          <p:nvPr/>
        </p:nvGrpSpPr>
        <p:grpSpPr>
          <a:xfrm>
            <a:off x="6170676" y="1855851"/>
            <a:ext cx="5670550" cy="1298575"/>
            <a:chOff x="6170676" y="1855851"/>
            <a:chExt cx="5670550" cy="1298575"/>
          </a:xfrm>
        </p:grpSpPr>
        <p:sp>
          <p:nvSpPr>
            <p:cNvPr id="4" name="object 4"/>
            <p:cNvSpPr/>
            <p:nvPr/>
          </p:nvSpPr>
          <p:spPr>
            <a:xfrm>
              <a:off x="6177026" y="2338451"/>
              <a:ext cx="5657850" cy="809625"/>
            </a:xfrm>
            <a:custGeom>
              <a:avLst/>
              <a:gdLst/>
              <a:ahLst/>
              <a:cxnLst/>
              <a:rect l="l" t="t" r="r" b="b"/>
              <a:pathLst>
                <a:path w="5657850" h="809625">
                  <a:moveTo>
                    <a:pt x="0" y="809625"/>
                  </a:moveTo>
                  <a:lnTo>
                    <a:pt x="5657850" y="809625"/>
                  </a:lnTo>
                  <a:lnTo>
                    <a:pt x="5657850" y="0"/>
                  </a:lnTo>
                  <a:lnTo>
                    <a:pt x="0" y="0"/>
                  </a:lnTo>
                  <a:lnTo>
                    <a:pt x="0" y="809625"/>
                  </a:lnTo>
                  <a:close/>
                </a:path>
              </a:pathLst>
            </a:custGeom>
            <a:ln w="12700">
              <a:solidFill>
                <a:srgbClr val="1F2A44"/>
              </a:solidFill>
            </a:ln>
          </p:spPr>
          <p:txBody>
            <a:bodyPr wrap="square" lIns="0" tIns="0" rIns="0" bIns="0"/>
            <a:lstStyle/>
            <a:p>
              <a:endParaRPr/>
            </a:p>
          </p:txBody>
        </p:sp>
        <p:sp>
          <p:nvSpPr>
            <p:cNvPr id="5" name="object 5"/>
            <p:cNvSpPr/>
            <p:nvPr/>
          </p:nvSpPr>
          <p:spPr>
            <a:xfrm>
              <a:off x="6462776" y="1862201"/>
              <a:ext cx="3952875" cy="952500"/>
            </a:xfrm>
            <a:custGeom>
              <a:avLst/>
              <a:gdLst/>
              <a:ahLst/>
              <a:cxnLst/>
              <a:rect l="l" t="t" r="r" b="b"/>
              <a:pathLst>
                <a:path w="3952875" h="952500">
                  <a:moveTo>
                    <a:pt x="3793998" y="0"/>
                  </a:moveTo>
                  <a:lnTo>
                    <a:pt x="158750" y="0"/>
                  </a:lnTo>
                  <a:lnTo>
                    <a:pt x="108541" y="8085"/>
                  </a:lnTo>
                  <a:lnTo>
                    <a:pt x="64958" y="30605"/>
                  </a:lnTo>
                  <a:lnTo>
                    <a:pt x="30605" y="64958"/>
                  </a:lnTo>
                  <a:lnTo>
                    <a:pt x="8085" y="108541"/>
                  </a:lnTo>
                  <a:lnTo>
                    <a:pt x="0" y="158750"/>
                  </a:lnTo>
                  <a:lnTo>
                    <a:pt x="0" y="793623"/>
                  </a:lnTo>
                  <a:lnTo>
                    <a:pt x="8085" y="843844"/>
                  </a:lnTo>
                  <a:lnTo>
                    <a:pt x="30605" y="887458"/>
                  </a:lnTo>
                  <a:lnTo>
                    <a:pt x="64958" y="921849"/>
                  </a:lnTo>
                  <a:lnTo>
                    <a:pt x="108541" y="944401"/>
                  </a:lnTo>
                  <a:lnTo>
                    <a:pt x="158750" y="952500"/>
                  </a:lnTo>
                  <a:lnTo>
                    <a:pt x="3793998" y="952500"/>
                  </a:lnTo>
                  <a:lnTo>
                    <a:pt x="3844219" y="944401"/>
                  </a:lnTo>
                  <a:lnTo>
                    <a:pt x="3887833" y="921849"/>
                  </a:lnTo>
                  <a:lnTo>
                    <a:pt x="3922224" y="887458"/>
                  </a:lnTo>
                  <a:lnTo>
                    <a:pt x="3944776" y="843844"/>
                  </a:lnTo>
                  <a:lnTo>
                    <a:pt x="3952875" y="793623"/>
                  </a:lnTo>
                  <a:lnTo>
                    <a:pt x="3952875" y="158750"/>
                  </a:lnTo>
                  <a:lnTo>
                    <a:pt x="3944776" y="108541"/>
                  </a:lnTo>
                  <a:lnTo>
                    <a:pt x="3922224" y="64958"/>
                  </a:lnTo>
                  <a:lnTo>
                    <a:pt x="3887833" y="30605"/>
                  </a:lnTo>
                  <a:lnTo>
                    <a:pt x="3844219" y="8085"/>
                  </a:lnTo>
                  <a:lnTo>
                    <a:pt x="3793998" y="0"/>
                  </a:lnTo>
                  <a:close/>
                </a:path>
              </a:pathLst>
            </a:custGeom>
            <a:solidFill>
              <a:srgbClr val="1F2A44"/>
            </a:solidFill>
          </p:spPr>
          <p:txBody>
            <a:bodyPr wrap="square" lIns="0" tIns="0" rIns="0" bIns="0"/>
            <a:lstStyle/>
            <a:p>
              <a:endParaRPr/>
            </a:p>
          </p:txBody>
        </p:sp>
        <p:sp>
          <p:nvSpPr>
            <p:cNvPr id="6" name="object 6"/>
            <p:cNvSpPr/>
            <p:nvPr/>
          </p:nvSpPr>
          <p:spPr>
            <a:xfrm>
              <a:off x="6462776" y="1862201"/>
              <a:ext cx="3952875" cy="952500"/>
            </a:xfrm>
            <a:custGeom>
              <a:avLst/>
              <a:gdLst/>
              <a:ahLst/>
              <a:cxnLst/>
              <a:rect l="l" t="t" r="r" b="b"/>
              <a:pathLst>
                <a:path w="3952875" h="952500">
                  <a:moveTo>
                    <a:pt x="0" y="158750"/>
                  </a:moveTo>
                  <a:lnTo>
                    <a:pt x="8085" y="108541"/>
                  </a:lnTo>
                  <a:lnTo>
                    <a:pt x="30605" y="64958"/>
                  </a:lnTo>
                  <a:lnTo>
                    <a:pt x="64958" y="30605"/>
                  </a:lnTo>
                  <a:lnTo>
                    <a:pt x="108541" y="8085"/>
                  </a:lnTo>
                  <a:lnTo>
                    <a:pt x="158750" y="0"/>
                  </a:lnTo>
                  <a:lnTo>
                    <a:pt x="3793998" y="0"/>
                  </a:lnTo>
                  <a:lnTo>
                    <a:pt x="3844219" y="8085"/>
                  </a:lnTo>
                  <a:lnTo>
                    <a:pt x="3887833" y="30605"/>
                  </a:lnTo>
                  <a:lnTo>
                    <a:pt x="3922224" y="64958"/>
                  </a:lnTo>
                  <a:lnTo>
                    <a:pt x="3944776" y="108541"/>
                  </a:lnTo>
                  <a:lnTo>
                    <a:pt x="3952875" y="158750"/>
                  </a:lnTo>
                  <a:lnTo>
                    <a:pt x="3952875" y="793623"/>
                  </a:lnTo>
                  <a:lnTo>
                    <a:pt x="3944776" y="843844"/>
                  </a:lnTo>
                  <a:lnTo>
                    <a:pt x="3922224" y="887458"/>
                  </a:lnTo>
                  <a:lnTo>
                    <a:pt x="3887833" y="921849"/>
                  </a:lnTo>
                  <a:lnTo>
                    <a:pt x="3844219" y="944401"/>
                  </a:lnTo>
                  <a:lnTo>
                    <a:pt x="3793998" y="952500"/>
                  </a:lnTo>
                  <a:lnTo>
                    <a:pt x="158750" y="952500"/>
                  </a:lnTo>
                  <a:lnTo>
                    <a:pt x="108541" y="944401"/>
                  </a:lnTo>
                  <a:lnTo>
                    <a:pt x="64958" y="921849"/>
                  </a:lnTo>
                  <a:lnTo>
                    <a:pt x="30605" y="887458"/>
                  </a:lnTo>
                  <a:lnTo>
                    <a:pt x="8085" y="843844"/>
                  </a:lnTo>
                  <a:lnTo>
                    <a:pt x="0" y="793623"/>
                  </a:lnTo>
                  <a:lnTo>
                    <a:pt x="0" y="158750"/>
                  </a:lnTo>
                  <a:close/>
                </a:path>
              </a:pathLst>
            </a:custGeom>
            <a:ln w="12700">
              <a:solidFill>
                <a:srgbClr val="FFFFFF"/>
              </a:solidFill>
            </a:ln>
          </p:spPr>
          <p:txBody>
            <a:bodyPr wrap="square" lIns="0" tIns="0" rIns="0" bIns="0"/>
            <a:lstStyle/>
            <a:p>
              <a:endParaRPr/>
            </a:p>
          </p:txBody>
        </p:sp>
      </p:grpSp>
      <p:grpSp>
        <p:nvGrpSpPr>
          <p:cNvPr id="7" name="object 7"/>
          <p:cNvGrpSpPr/>
          <p:nvPr/>
        </p:nvGrpSpPr>
        <p:grpSpPr>
          <a:xfrm>
            <a:off x="6170676" y="3313176"/>
            <a:ext cx="5670550" cy="1289050"/>
            <a:chOff x="6170676" y="3313176"/>
            <a:chExt cx="5670550" cy="1289050"/>
          </a:xfrm>
        </p:grpSpPr>
        <p:sp>
          <p:nvSpPr>
            <p:cNvPr id="8" name="object 8"/>
            <p:cNvSpPr/>
            <p:nvPr/>
          </p:nvSpPr>
          <p:spPr>
            <a:xfrm>
              <a:off x="6177026" y="3786251"/>
              <a:ext cx="5657850" cy="809625"/>
            </a:xfrm>
            <a:custGeom>
              <a:avLst/>
              <a:gdLst/>
              <a:ahLst/>
              <a:cxnLst/>
              <a:rect l="l" t="t" r="r" b="b"/>
              <a:pathLst>
                <a:path w="5657850" h="809625">
                  <a:moveTo>
                    <a:pt x="0" y="809625"/>
                  </a:moveTo>
                  <a:lnTo>
                    <a:pt x="5657850" y="809625"/>
                  </a:lnTo>
                  <a:lnTo>
                    <a:pt x="5657850" y="0"/>
                  </a:lnTo>
                  <a:lnTo>
                    <a:pt x="0" y="0"/>
                  </a:lnTo>
                  <a:lnTo>
                    <a:pt x="0" y="809625"/>
                  </a:lnTo>
                  <a:close/>
                </a:path>
              </a:pathLst>
            </a:custGeom>
            <a:ln w="12700">
              <a:solidFill>
                <a:srgbClr val="1F2A44"/>
              </a:solidFill>
            </a:ln>
          </p:spPr>
          <p:txBody>
            <a:bodyPr wrap="square" lIns="0" tIns="0" rIns="0" bIns="0"/>
            <a:lstStyle/>
            <a:p>
              <a:endParaRPr/>
            </a:p>
          </p:txBody>
        </p:sp>
        <p:sp>
          <p:nvSpPr>
            <p:cNvPr id="9" name="object 9"/>
            <p:cNvSpPr/>
            <p:nvPr/>
          </p:nvSpPr>
          <p:spPr>
            <a:xfrm>
              <a:off x="6462776" y="3319526"/>
              <a:ext cx="3952875" cy="942975"/>
            </a:xfrm>
            <a:custGeom>
              <a:avLst/>
              <a:gdLst/>
              <a:ahLst/>
              <a:cxnLst/>
              <a:rect l="l" t="t" r="r" b="b"/>
              <a:pathLst>
                <a:path w="3952875" h="942975">
                  <a:moveTo>
                    <a:pt x="3795649" y="0"/>
                  </a:moveTo>
                  <a:lnTo>
                    <a:pt x="157099" y="0"/>
                  </a:lnTo>
                  <a:lnTo>
                    <a:pt x="107452" y="8011"/>
                  </a:lnTo>
                  <a:lnTo>
                    <a:pt x="64328" y="30317"/>
                  </a:lnTo>
                  <a:lnTo>
                    <a:pt x="30317" y="64328"/>
                  </a:lnTo>
                  <a:lnTo>
                    <a:pt x="8011" y="107452"/>
                  </a:lnTo>
                  <a:lnTo>
                    <a:pt x="0" y="157099"/>
                  </a:lnTo>
                  <a:lnTo>
                    <a:pt x="0" y="785749"/>
                  </a:lnTo>
                  <a:lnTo>
                    <a:pt x="8011" y="835409"/>
                  </a:lnTo>
                  <a:lnTo>
                    <a:pt x="30317" y="878564"/>
                  </a:lnTo>
                  <a:lnTo>
                    <a:pt x="64328" y="912612"/>
                  </a:lnTo>
                  <a:lnTo>
                    <a:pt x="107452" y="934950"/>
                  </a:lnTo>
                  <a:lnTo>
                    <a:pt x="157099" y="942975"/>
                  </a:lnTo>
                  <a:lnTo>
                    <a:pt x="3795649" y="942975"/>
                  </a:lnTo>
                  <a:lnTo>
                    <a:pt x="3845309" y="934950"/>
                  </a:lnTo>
                  <a:lnTo>
                    <a:pt x="3888464" y="912612"/>
                  </a:lnTo>
                  <a:lnTo>
                    <a:pt x="3922512" y="878564"/>
                  </a:lnTo>
                  <a:lnTo>
                    <a:pt x="3944850" y="835409"/>
                  </a:lnTo>
                  <a:lnTo>
                    <a:pt x="3952875" y="785749"/>
                  </a:lnTo>
                  <a:lnTo>
                    <a:pt x="3952875" y="157099"/>
                  </a:lnTo>
                  <a:lnTo>
                    <a:pt x="3944850" y="107452"/>
                  </a:lnTo>
                  <a:lnTo>
                    <a:pt x="3922512" y="64328"/>
                  </a:lnTo>
                  <a:lnTo>
                    <a:pt x="3888464" y="30317"/>
                  </a:lnTo>
                  <a:lnTo>
                    <a:pt x="3845309" y="8011"/>
                  </a:lnTo>
                  <a:lnTo>
                    <a:pt x="3795649" y="0"/>
                  </a:lnTo>
                  <a:close/>
                </a:path>
              </a:pathLst>
            </a:custGeom>
            <a:solidFill>
              <a:srgbClr val="1F2A44"/>
            </a:solidFill>
          </p:spPr>
          <p:txBody>
            <a:bodyPr wrap="square" lIns="0" tIns="0" rIns="0" bIns="0"/>
            <a:lstStyle/>
            <a:p>
              <a:endParaRPr/>
            </a:p>
          </p:txBody>
        </p:sp>
        <p:sp>
          <p:nvSpPr>
            <p:cNvPr id="10" name="object 10"/>
            <p:cNvSpPr/>
            <p:nvPr/>
          </p:nvSpPr>
          <p:spPr>
            <a:xfrm>
              <a:off x="6462776" y="3319526"/>
              <a:ext cx="3952875" cy="942975"/>
            </a:xfrm>
            <a:custGeom>
              <a:avLst/>
              <a:gdLst/>
              <a:ahLst/>
              <a:cxnLst/>
              <a:rect l="l" t="t" r="r" b="b"/>
              <a:pathLst>
                <a:path w="3952875" h="942975">
                  <a:moveTo>
                    <a:pt x="0" y="157099"/>
                  </a:moveTo>
                  <a:lnTo>
                    <a:pt x="8011" y="107452"/>
                  </a:lnTo>
                  <a:lnTo>
                    <a:pt x="30317" y="64328"/>
                  </a:lnTo>
                  <a:lnTo>
                    <a:pt x="64328" y="30317"/>
                  </a:lnTo>
                  <a:lnTo>
                    <a:pt x="107452" y="8011"/>
                  </a:lnTo>
                  <a:lnTo>
                    <a:pt x="157099" y="0"/>
                  </a:lnTo>
                  <a:lnTo>
                    <a:pt x="3795649" y="0"/>
                  </a:lnTo>
                  <a:lnTo>
                    <a:pt x="3845309" y="8011"/>
                  </a:lnTo>
                  <a:lnTo>
                    <a:pt x="3888464" y="30317"/>
                  </a:lnTo>
                  <a:lnTo>
                    <a:pt x="3922512" y="64328"/>
                  </a:lnTo>
                  <a:lnTo>
                    <a:pt x="3944850" y="107452"/>
                  </a:lnTo>
                  <a:lnTo>
                    <a:pt x="3952875" y="157099"/>
                  </a:lnTo>
                  <a:lnTo>
                    <a:pt x="3952875" y="785749"/>
                  </a:lnTo>
                  <a:lnTo>
                    <a:pt x="3944850" y="835409"/>
                  </a:lnTo>
                  <a:lnTo>
                    <a:pt x="3922512" y="878564"/>
                  </a:lnTo>
                  <a:lnTo>
                    <a:pt x="3888464" y="912612"/>
                  </a:lnTo>
                  <a:lnTo>
                    <a:pt x="3845309" y="934950"/>
                  </a:lnTo>
                  <a:lnTo>
                    <a:pt x="3795649" y="942975"/>
                  </a:lnTo>
                  <a:lnTo>
                    <a:pt x="157099" y="942975"/>
                  </a:lnTo>
                  <a:lnTo>
                    <a:pt x="107452" y="934950"/>
                  </a:lnTo>
                  <a:lnTo>
                    <a:pt x="64328" y="912612"/>
                  </a:lnTo>
                  <a:lnTo>
                    <a:pt x="30317" y="878564"/>
                  </a:lnTo>
                  <a:lnTo>
                    <a:pt x="8011" y="835409"/>
                  </a:lnTo>
                  <a:lnTo>
                    <a:pt x="0" y="785749"/>
                  </a:lnTo>
                  <a:lnTo>
                    <a:pt x="0" y="157099"/>
                  </a:lnTo>
                  <a:close/>
                </a:path>
              </a:pathLst>
            </a:custGeom>
            <a:ln w="12700">
              <a:solidFill>
                <a:srgbClr val="FFFFFF"/>
              </a:solidFill>
            </a:ln>
          </p:spPr>
          <p:txBody>
            <a:bodyPr wrap="square" lIns="0" tIns="0" rIns="0" bIns="0"/>
            <a:lstStyle/>
            <a:p>
              <a:endParaRPr/>
            </a:p>
          </p:txBody>
        </p:sp>
      </p:grpSp>
      <p:grpSp>
        <p:nvGrpSpPr>
          <p:cNvPr id="11" name="object 11"/>
          <p:cNvGrpSpPr/>
          <p:nvPr/>
        </p:nvGrpSpPr>
        <p:grpSpPr>
          <a:xfrm>
            <a:off x="6177026" y="4767326"/>
            <a:ext cx="5657850" cy="1276286"/>
            <a:chOff x="6177026" y="4767326"/>
            <a:chExt cx="5657850" cy="1276286"/>
          </a:xfrm>
        </p:grpSpPr>
        <p:sp>
          <p:nvSpPr>
            <p:cNvPr id="12" name="object 12"/>
            <p:cNvSpPr/>
            <p:nvPr/>
          </p:nvSpPr>
          <p:spPr>
            <a:xfrm>
              <a:off x="6177026" y="5243512"/>
              <a:ext cx="5657850" cy="800100"/>
            </a:xfrm>
            <a:custGeom>
              <a:avLst/>
              <a:gdLst/>
              <a:ahLst/>
              <a:cxnLst/>
              <a:rect l="l" t="t" r="r" b="b"/>
              <a:pathLst>
                <a:path w="5657850" h="800100">
                  <a:moveTo>
                    <a:pt x="0" y="800100"/>
                  </a:moveTo>
                  <a:lnTo>
                    <a:pt x="5657850" y="800100"/>
                  </a:lnTo>
                  <a:lnTo>
                    <a:pt x="5657850" y="0"/>
                  </a:lnTo>
                  <a:lnTo>
                    <a:pt x="0" y="0"/>
                  </a:lnTo>
                  <a:lnTo>
                    <a:pt x="0" y="800100"/>
                  </a:lnTo>
                  <a:close/>
                </a:path>
              </a:pathLst>
            </a:custGeom>
            <a:ln w="12700">
              <a:solidFill>
                <a:srgbClr val="1F2A44"/>
              </a:solidFill>
            </a:ln>
          </p:spPr>
          <p:txBody>
            <a:bodyPr wrap="square" lIns="0" tIns="0" rIns="0" bIns="0"/>
            <a:lstStyle/>
            <a:p>
              <a:endParaRPr/>
            </a:p>
          </p:txBody>
        </p:sp>
        <p:sp>
          <p:nvSpPr>
            <p:cNvPr id="13" name="object 13"/>
            <p:cNvSpPr/>
            <p:nvPr/>
          </p:nvSpPr>
          <p:spPr>
            <a:xfrm>
              <a:off x="6462776" y="4767326"/>
              <a:ext cx="3952875" cy="942975"/>
            </a:xfrm>
            <a:custGeom>
              <a:avLst/>
              <a:gdLst/>
              <a:ahLst/>
              <a:cxnLst/>
              <a:rect l="l" t="t" r="r" b="b"/>
              <a:pathLst>
                <a:path w="3952875" h="942975">
                  <a:moveTo>
                    <a:pt x="3795649" y="0"/>
                  </a:moveTo>
                  <a:lnTo>
                    <a:pt x="157099" y="0"/>
                  </a:lnTo>
                  <a:lnTo>
                    <a:pt x="107452" y="8011"/>
                  </a:lnTo>
                  <a:lnTo>
                    <a:pt x="64328" y="30317"/>
                  </a:lnTo>
                  <a:lnTo>
                    <a:pt x="30317" y="64328"/>
                  </a:lnTo>
                  <a:lnTo>
                    <a:pt x="8011" y="107452"/>
                  </a:lnTo>
                  <a:lnTo>
                    <a:pt x="0" y="157099"/>
                  </a:lnTo>
                  <a:lnTo>
                    <a:pt x="0" y="785749"/>
                  </a:lnTo>
                  <a:lnTo>
                    <a:pt x="8011" y="835421"/>
                  </a:lnTo>
                  <a:lnTo>
                    <a:pt x="30317" y="878564"/>
                  </a:lnTo>
                  <a:lnTo>
                    <a:pt x="64328" y="912586"/>
                  </a:lnTo>
                  <a:lnTo>
                    <a:pt x="107452" y="934898"/>
                  </a:lnTo>
                  <a:lnTo>
                    <a:pt x="157099" y="942911"/>
                  </a:lnTo>
                  <a:lnTo>
                    <a:pt x="3795649" y="942911"/>
                  </a:lnTo>
                  <a:lnTo>
                    <a:pt x="3845309" y="934898"/>
                  </a:lnTo>
                  <a:lnTo>
                    <a:pt x="3888464" y="912586"/>
                  </a:lnTo>
                  <a:lnTo>
                    <a:pt x="3922512" y="878564"/>
                  </a:lnTo>
                  <a:lnTo>
                    <a:pt x="3944850" y="835421"/>
                  </a:lnTo>
                  <a:lnTo>
                    <a:pt x="3952875" y="785749"/>
                  </a:lnTo>
                  <a:lnTo>
                    <a:pt x="3952875" y="157099"/>
                  </a:lnTo>
                  <a:lnTo>
                    <a:pt x="3944850" y="107452"/>
                  </a:lnTo>
                  <a:lnTo>
                    <a:pt x="3922512" y="64328"/>
                  </a:lnTo>
                  <a:lnTo>
                    <a:pt x="3888464" y="30317"/>
                  </a:lnTo>
                  <a:lnTo>
                    <a:pt x="3845309" y="8011"/>
                  </a:lnTo>
                  <a:lnTo>
                    <a:pt x="3795649" y="0"/>
                  </a:lnTo>
                  <a:close/>
                </a:path>
              </a:pathLst>
            </a:custGeom>
            <a:solidFill>
              <a:srgbClr val="1F2A44"/>
            </a:solidFill>
          </p:spPr>
          <p:txBody>
            <a:bodyPr wrap="square" lIns="0" tIns="0" rIns="0" bIns="0"/>
            <a:lstStyle/>
            <a:p>
              <a:endParaRPr/>
            </a:p>
          </p:txBody>
        </p:sp>
        <p:sp>
          <p:nvSpPr>
            <p:cNvPr id="14" name="object 14"/>
            <p:cNvSpPr/>
            <p:nvPr/>
          </p:nvSpPr>
          <p:spPr>
            <a:xfrm>
              <a:off x="6462776" y="4767326"/>
              <a:ext cx="3952875" cy="942975"/>
            </a:xfrm>
            <a:custGeom>
              <a:avLst/>
              <a:gdLst/>
              <a:ahLst/>
              <a:cxnLst/>
              <a:rect l="l" t="t" r="r" b="b"/>
              <a:pathLst>
                <a:path w="3952875" h="942975">
                  <a:moveTo>
                    <a:pt x="0" y="157099"/>
                  </a:moveTo>
                  <a:lnTo>
                    <a:pt x="8011" y="107452"/>
                  </a:lnTo>
                  <a:lnTo>
                    <a:pt x="30317" y="64328"/>
                  </a:lnTo>
                  <a:lnTo>
                    <a:pt x="64328" y="30317"/>
                  </a:lnTo>
                  <a:lnTo>
                    <a:pt x="107452" y="8011"/>
                  </a:lnTo>
                  <a:lnTo>
                    <a:pt x="157099" y="0"/>
                  </a:lnTo>
                  <a:lnTo>
                    <a:pt x="3795649" y="0"/>
                  </a:lnTo>
                  <a:lnTo>
                    <a:pt x="3845309" y="8011"/>
                  </a:lnTo>
                  <a:lnTo>
                    <a:pt x="3888464" y="30317"/>
                  </a:lnTo>
                  <a:lnTo>
                    <a:pt x="3922512" y="64328"/>
                  </a:lnTo>
                  <a:lnTo>
                    <a:pt x="3944850" y="107452"/>
                  </a:lnTo>
                  <a:lnTo>
                    <a:pt x="3952875" y="157099"/>
                  </a:lnTo>
                  <a:lnTo>
                    <a:pt x="3952875" y="785749"/>
                  </a:lnTo>
                  <a:lnTo>
                    <a:pt x="3944850" y="835421"/>
                  </a:lnTo>
                  <a:lnTo>
                    <a:pt x="3922512" y="878564"/>
                  </a:lnTo>
                  <a:lnTo>
                    <a:pt x="3888464" y="912586"/>
                  </a:lnTo>
                  <a:lnTo>
                    <a:pt x="3845309" y="934898"/>
                  </a:lnTo>
                  <a:lnTo>
                    <a:pt x="3795649" y="942911"/>
                  </a:lnTo>
                  <a:lnTo>
                    <a:pt x="157099" y="942911"/>
                  </a:lnTo>
                  <a:lnTo>
                    <a:pt x="107452" y="934898"/>
                  </a:lnTo>
                  <a:lnTo>
                    <a:pt x="64328" y="912586"/>
                  </a:lnTo>
                  <a:lnTo>
                    <a:pt x="30317" y="878564"/>
                  </a:lnTo>
                  <a:lnTo>
                    <a:pt x="8011" y="835421"/>
                  </a:lnTo>
                  <a:lnTo>
                    <a:pt x="0" y="785749"/>
                  </a:lnTo>
                  <a:lnTo>
                    <a:pt x="0" y="157099"/>
                  </a:lnTo>
                  <a:close/>
                </a:path>
              </a:pathLst>
            </a:custGeom>
            <a:ln w="12700">
              <a:solidFill>
                <a:srgbClr val="FFFFFF"/>
              </a:solidFill>
            </a:ln>
          </p:spPr>
          <p:txBody>
            <a:bodyPr wrap="square" lIns="0" tIns="0" rIns="0" bIns="0"/>
            <a:lstStyle/>
            <a:p>
              <a:endParaRPr/>
            </a:p>
          </p:txBody>
        </p:sp>
      </p:grpSp>
      <p:sp>
        <p:nvSpPr>
          <p:cNvPr id="15" name="object 15"/>
          <p:cNvSpPr txBox="1"/>
          <p:nvPr/>
        </p:nvSpPr>
        <p:spPr>
          <a:xfrm>
            <a:off x="6934200" y="2193475"/>
            <a:ext cx="3643884" cy="3185552"/>
          </a:xfrm>
          <a:prstGeom prst="rect">
            <a:avLst/>
          </a:prstGeom>
        </p:spPr>
        <p:txBody>
          <a:bodyPr vert="horz" wrap="square" lIns="0" tIns="16510" rIns="0" bIns="0">
            <a:spAutoFit/>
          </a:bodyPr>
          <a:lstStyle/>
          <a:p>
            <a:pPr marL="12700">
              <a:lnSpc>
                <a:spcPct val="100000"/>
              </a:lnSpc>
              <a:spcBef>
                <a:spcPts val="130"/>
              </a:spcBef>
              <a:defRPr sz="3200">
                <a:solidFill>
                  <a:srgbClr val="FFFFFF"/>
                </a:solidFill>
                <a:latin typeface="Calibri"/>
                <a:cs typeface="Calibri"/>
              </a:defRPr>
            </a:pPr>
            <a:r>
              <a:rPr dirty="0"/>
              <a:t>Un </a:t>
            </a:r>
            <a:r>
              <a:rPr dirty="0" err="1"/>
              <a:t>bref</a:t>
            </a:r>
            <a:r>
              <a:rPr dirty="0"/>
              <a:t> </a:t>
            </a:r>
            <a:r>
              <a:rPr lang="en-GB" sz="3200" dirty="0"/>
              <a:t>aperçu</a:t>
            </a:r>
            <a:endParaRPr sz="3200" dirty="0">
              <a:latin typeface="Calibri"/>
              <a:cs typeface="Calibri"/>
            </a:endParaRPr>
          </a:p>
          <a:p>
            <a:pPr marL="12700" marR="847725">
              <a:lnSpc>
                <a:spcPct val="298000"/>
              </a:lnSpc>
              <a:defRPr sz="3200">
                <a:solidFill>
                  <a:srgbClr val="FFFFFF"/>
                </a:solidFill>
                <a:latin typeface="Calibri"/>
                <a:cs typeface="Calibri"/>
              </a:defRPr>
            </a:pPr>
            <a:r>
              <a:rPr dirty="0"/>
              <a:t>Plan de travail </a:t>
            </a:r>
            <a:endParaRPr sz="3200" dirty="0">
              <a:solidFill>
                <a:srgbClr val="FFFFFF"/>
              </a:solidFill>
              <a:latin typeface="Calibri"/>
              <a:cs typeface="Calibri"/>
            </a:endParaRPr>
          </a:p>
          <a:p>
            <a:pPr marL="12700" marR="847725">
              <a:lnSpc>
                <a:spcPct val="298000"/>
              </a:lnSpc>
              <a:defRPr sz="3200">
                <a:solidFill>
                  <a:srgbClr val="FFFFFF"/>
                </a:solidFill>
                <a:latin typeface="Calibri"/>
                <a:cs typeface="Calibri"/>
              </a:defRPr>
            </a:pPr>
            <a:r>
              <a:rPr dirty="0"/>
              <a:t>Voie à </a:t>
            </a:r>
            <a:r>
              <a:rPr dirty="0" err="1"/>
              <a:t>suivre</a:t>
            </a:r>
            <a:endParaRPr sz="3200" dirty="0">
              <a:latin typeface="Calibri"/>
              <a:cs typeface="Calibri"/>
            </a:endParaRPr>
          </a:p>
        </p:txBody>
      </p:sp>
      <p:grpSp>
        <p:nvGrpSpPr>
          <p:cNvPr id="16" name="object 16"/>
          <p:cNvGrpSpPr/>
          <p:nvPr/>
        </p:nvGrpSpPr>
        <p:grpSpPr>
          <a:xfrm>
            <a:off x="285750" y="914400"/>
            <a:ext cx="5181600" cy="5762625"/>
            <a:chOff x="285750" y="914400"/>
            <a:chExt cx="5181600" cy="5762625"/>
          </a:xfrm>
        </p:grpSpPr>
        <p:pic>
          <p:nvPicPr>
            <p:cNvPr id="17" name="object 17"/>
            <p:cNvPicPr/>
            <p:nvPr/>
          </p:nvPicPr>
          <p:blipFill>
            <a:blip r:embed="rId3" cstate="print"/>
            <a:stretch>
              <a:fillRect/>
            </a:stretch>
          </p:blipFill>
          <p:spPr>
            <a:xfrm>
              <a:off x="285750" y="914400"/>
              <a:ext cx="5181600" cy="5762625"/>
            </a:xfrm>
            <a:prstGeom prst="rect">
              <a:avLst/>
            </a:prstGeom>
          </p:spPr>
        </p:pic>
        <p:pic>
          <p:nvPicPr>
            <p:cNvPr id="18" name="object 18"/>
            <p:cNvPicPr/>
            <p:nvPr/>
          </p:nvPicPr>
          <p:blipFill>
            <a:blip r:embed="rId4" cstate="print"/>
            <a:stretch>
              <a:fillRect/>
            </a:stretch>
          </p:blipFill>
          <p:spPr>
            <a:xfrm>
              <a:off x="495300" y="1123975"/>
              <a:ext cx="4581525" cy="5162423"/>
            </a:xfrm>
            <a:prstGeom prst="rect">
              <a:avLst/>
            </a:prstGeom>
          </p:spPr>
        </p:pic>
      </p:grpSp>
      <p:sp>
        <p:nvSpPr>
          <p:cNvPr id="19" name="object 19"/>
          <p:cNvSpPr txBox="1">
            <a:spLocks noGrp="1"/>
          </p:cNvSpPr>
          <p:nvPr>
            <p:ph type="sldNum" sz="quarter" idx="7"/>
          </p:nvPr>
        </p:nvSpPr>
        <p:spPr>
          <a:prstGeom prst="rect">
            <a:avLst/>
          </a:prstGeom>
        </p:spPr>
        <p:txBody>
          <a:bodyPr vert="horz" wrap="square" lIns="0" tIns="16510" rIns="0" bIns="0">
            <a:spAutoFit/>
          </a:bodyPr>
          <a:lstStyle/>
          <a:p>
            <a:pPr marL="12700">
              <a:lnSpc>
                <a:spcPct val="100000"/>
              </a:lnSpc>
              <a:spcBef>
                <a:spcPts val="130"/>
              </a:spcBef>
              <a:defRPr sz="500"/>
            </a:pPr>
            <a:r>
              <a:t>Page </a:t>
            </a:r>
            <a:fld id="{81D60167-4931-47E6-BA6A-407CBD079E47}" type="slidenum">
              <a:rPr sz="500" spc="-50" dirty="0"/>
              <a:t>2</a:t>
            </a:fld>
            <a:endParaRPr sz="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71F6-458B-BB74-D899-D626DAC494B9}"/>
              </a:ext>
            </a:extLst>
          </p:cNvPr>
          <p:cNvSpPr>
            <a:spLocks noGrp="1"/>
          </p:cNvSpPr>
          <p:nvPr>
            <p:ph type="title"/>
          </p:nvPr>
        </p:nvSpPr>
        <p:spPr>
          <a:xfrm>
            <a:off x="1905000" y="152400"/>
            <a:ext cx="11353292" cy="677108"/>
          </a:xfrm>
        </p:spPr>
        <p:txBody>
          <a:bodyPr/>
          <a:lstStyle/>
          <a:p>
            <a:r>
              <a:t>Informations générales</a:t>
            </a:r>
          </a:p>
        </p:txBody>
      </p:sp>
      <p:sp>
        <p:nvSpPr>
          <p:cNvPr id="3" name="Text Placeholder 2">
            <a:extLst>
              <a:ext uri="{FF2B5EF4-FFF2-40B4-BE49-F238E27FC236}">
                <a16:creationId xmlns:a16="http://schemas.microsoft.com/office/drawing/2014/main" id="{F775A5C2-DED2-D340-4D20-D904D9AB7D1E}"/>
              </a:ext>
            </a:extLst>
          </p:cNvPr>
          <p:cNvSpPr>
            <a:spLocks noGrp="1"/>
          </p:cNvSpPr>
          <p:nvPr>
            <p:ph type="body" idx="1"/>
          </p:nvPr>
        </p:nvSpPr>
        <p:spPr>
          <a:xfrm>
            <a:off x="304800" y="1066800"/>
            <a:ext cx="11582400" cy="6032421"/>
          </a:xfrm>
        </p:spPr>
        <p:txBody>
          <a:bodyPr/>
          <a:lstStyle/>
          <a:p>
            <a:pPr marL="457200" indent="-457200" algn="just">
              <a:buFont typeface="Wingdings" panose="05000000000000000000" pitchFamily="2" charset="2"/>
              <a:buChar char="v"/>
              <a:defRPr sz="2800"/>
            </a:pPr>
            <a:r>
              <a:rPr dirty="0"/>
              <a:t>La </a:t>
            </a:r>
            <a:r>
              <a:rPr dirty="0" err="1"/>
              <a:t>création</a:t>
            </a:r>
            <a:r>
              <a:rPr dirty="0"/>
              <a:t> </a:t>
            </a:r>
            <a:r>
              <a:rPr lang="en-GB" dirty="0"/>
              <a:t>de </a:t>
            </a:r>
            <a:r>
              <a:rPr lang="en-GB" dirty="0" err="1"/>
              <a:t>l’ACQF</a:t>
            </a:r>
            <a:r>
              <a:rPr lang="en-GB" dirty="0"/>
              <a:t> </a:t>
            </a:r>
            <a:r>
              <a:rPr dirty="0" err="1"/>
              <a:t>est</a:t>
            </a:r>
            <a:r>
              <a:rPr dirty="0"/>
              <a:t> </a:t>
            </a:r>
            <a:r>
              <a:rPr dirty="0" err="1"/>
              <a:t>une</a:t>
            </a:r>
            <a:r>
              <a:rPr dirty="0"/>
              <a:t> initiative politique de </a:t>
            </a:r>
            <a:r>
              <a:rPr dirty="0" err="1"/>
              <a:t>l'Union</a:t>
            </a:r>
            <a:r>
              <a:rPr dirty="0"/>
              <a:t> </a:t>
            </a:r>
            <a:r>
              <a:rPr dirty="0" err="1"/>
              <a:t>africaine</a:t>
            </a:r>
            <a:r>
              <a:rPr dirty="0"/>
              <a:t> (UA), </a:t>
            </a:r>
            <a:r>
              <a:rPr dirty="0" err="1"/>
              <a:t>en</a:t>
            </a:r>
            <a:r>
              <a:rPr dirty="0"/>
              <a:t> </a:t>
            </a:r>
            <a:r>
              <a:rPr dirty="0" err="1"/>
              <a:t>ligne</a:t>
            </a:r>
            <a:r>
              <a:rPr dirty="0"/>
              <a:t> avec les </a:t>
            </a:r>
            <a:r>
              <a:rPr dirty="0" err="1"/>
              <a:t>principales</a:t>
            </a:r>
            <a:r>
              <a:rPr dirty="0"/>
              <a:t> </a:t>
            </a:r>
            <a:r>
              <a:rPr dirty="0" err="1"/>
              <a:t>stratégies</a:t>
            </a:r>
            <a:r>
              <a:rPr dirty="0"/>
              <a:t> et initiatives </a:t>
            </a:r>
            <a:r>
              <a:rPr dirty="0" err="1"/>
              <a:t>d'intégration</a:t>
            </a:r>
            <a:r>
              <a:rPr dirty="0"/>
              <a:t> </a:t>
            </a:r>
            <a:r>
              <a:rPr dirty="0" err="1"/>
              <a:t>continentale</a:t>
            </a:r>
            <a:r>
              <a:rPr dirty="0"/>
              <a:t> </a:t>
            </a:r>
            <a:r>
              <a:rPr dirty="0" err="1"/>
              <a:t>en</a:t>
            </a:r>
            <a:r>
              <a:rPr dirty="0"/>
              <a:t> matière </a:t>
            </a:r>
            <a:r>
              <a:rPr dirty="0" err="1"/>
              <a:t>d'éducation</a:t>
            </a:r>
            <a:r>
              <a:rPr dirty="0"/>
              <a:t> et de formation.</a:t>
            </a:r>
          </a:p>
          <a:p>
            <a:pPr marL="457200" indent="-457200" algn="just">
              <a:buFont typeface="Wingdings" panose="05000000000000000000" pitchFamily="2" charset="2"/>
              <a:buChar char="v"/>
            </a:pPr>
            <a:endParaRPr sz="2800" dirty="0"/>
          </a:p>
          <a:p>
            <a:pPr marL="457200" indent="-457200" algn="just">
              <a:buFont typeface="Wingdings" panose="05000000000000000000" pitchFamily="2" charset="2"/>
              <a:buChar char="v"/>
              <a:defRPr sz="2800"/>
            </a:pPr>
            <a:r>
              <a:rPr dirty="0"/>
              <a:t>La </a:t>
            </a:r>
            <a:r>
              <a:rPr dirty="0" err="1"/>
              <a:t>Fondation</a:t>
            </a:r>
            <a:r>
              <a:rPr dirty="0"/>
              <a:t> </a:t>
            </a:r>
            <a:r>
              <a:rPr dirty="0" err="1"/>
              <a:t>européenne</a:t>
            </a:r>
            <a:r>
              <a:rPr dirty="0"/>
              <a:t> pour la formation a </a:t>
            </a:r>
            <a:r>
              <a:rPr dirty="0" err="1"/>
              <a:t>été</a:t>
            </a:r>
            <a:r>
              <a:rPr dirty="0"/>
              <a:t> </a:t>
            </a:r>
            <a:r>
              <a:rPr dirty="0" err="1"/>
              <a:t>chargée</a:t>
            </a:r>
            <a:r>
              <a:rPr dirty="0"/>
              <a:t> par la </a:t>
            </a:r>
            <a:r>
              <a:rPr dirty="0" err="1"/>
              <a:t>délégation</a:t>
            </a:r>
            <a:r>
              <a:rPr dirty="0"/>
              <a:t> de </a:t>
            </a:r>
            <a:r>
              <a:rPr dirty="0" err="1"/>
              <a:t>l’UE</a:t>
            </a:r>
            <a:r>
              <a:rPr dirty="0"/>
              <a:t> </a:t>
            </a:r>
            <a:r>
              <a:rPr dirty="0" err="1"/>
              <a:t>auprès</a:t>
            </a:r>
            <a:r>
              <a:rPr dirty="0"/>
              <a:t> de </a:t>
            </a:r>
            <a:r>
              <a:rPr dirty="0" err="1"/>
              <a:t>l’Union</a:t>
            </a:r>
            <a:r>
              <a:rPr dirty="0"/>
              <a:t> </a:t>
            </a:r>
            <a:r>
              <a:rPr dirty="0" err="1"/>
              <a:t>africaine</a:t>
            </a:r>
            <a:r>
              <a:rPr dirty="0"/>
              <a:t> (UA) de la mise </a:t>
            </a:r>
            <a:r>
              <a:rPr dirty="0" err="1"/>
              <a:t>en</a:t>
            </a:r>
            <a:r>
              <a:rPr dirty="0"/>
              <a:t> </a:t>
            </a:r>
            <a:r>
              <a:rPr dirty="0" err="1"/>
              <a:t>œuvre</a:t>
            </a:r>
            <a:r>
              <a:rPr dirty="0"/>
              <a:t> du </a:t>
            </a:r>
            <a:r>
              <a:rPr dirty="0" err="1"/>
              <a:t>projet</a:t>
            </a:r>
            <a:r>
              <a:rPr dirty="0"/>
              <a:t> «</a:t>
            </a:r>
            <a:r>
              <a:rPr dirty="0" err="1"/>
              <a:t>Soutien</a:t>
            </a:r>
            <a:r>
              <a:rPr dirty="0"/>
              <a:t> à la mise </a:t>
            </a:r>
            <a:r>
              <a:rPr dirty="0" err="1"/>
              <a:t>en</a:t>
            </a:r>
            <a:r>
              <a:rPr dirty="0"/>
              <a:t> </a:t>
            </a:r>
            <a:r>
              <a:rPr dirty="0" err="1"/>
              <a:t>œuvre</a:t>
            </a:r>
            <a:r>
              <a:rPr dirty="0"/>
              <a:t> du cadre continental </a:t>
            </a:r>
            <a:r>
              <a:rPr dirty="0" err="1"/>
              <a:t>africain</a:t>
            </a:r>
            <a:r>
              <a:rPr dirty="0"/>
              <a:t> des certifications </a:t>
            </a:r>
            <a:r>
              <a:rPr b="1" dirty="0"/>
              <a:t>(</a:t>
            </a:r>
            <a:r>
              <a:rPr lang="en-GB" b="1" dirty="0"/>
              <a:t>ACQF</a:t>
            </a:r>
            <a:r>
              <a:rPr b="1" dirty="0"/>
              <a:t>-I) </a:t>
            </a:r>
            <a:r>
              <a:rPr dirty="0"/>
              <a:t>&amp; </a:t>
            </a:r>
            <a:r>
              <a:rPr dirty="0" err="1"/>
              <a:t>poursuite</a:t>
            </a:r>
            <a:r>
              <a:rPr dirty="0"/>
              <a:t> du </a:t>
            </a:r>
            <a:r>
              <a:rPr lang="en-GB" dirty="0"/>
              <a:t>ACQF</a:t>
            </a:r>
            <a:r>
              <a:rPr dirty="0"/>
              <a:t>-II.</a:t>
            </a:r>
          </a:p>
          <a:p>
            <a:pPr marL="457200" indent="-457200" algn="just">
              <a:buFont typeface="Wingdings" panose="05000000000000000000" pitchFamily="2" charset="2"/>
              <a:buChar char="v"/>
            </a:pPr>
            <a:endParaRPr sz="2800" dirty="0"/>
          </a:p>
          <a:p>
            <a:pPr marL="342900" indent="-342900" algn="just">
              <a:buFont typeface="Wingdings" panose="05000000000000000000" pitchFamily="2" charset="2"/>
              <a:buChar char="v"/>
              <a:defRPr sz="2800"/>
            </a:pPr>
            <a:r>
              <a:rPr b="1" dirty="0"/>
              <a:t>ACQF-I: </a:t>
            </a:r>
            <a:r>
              <a:rPr dirty="0"/>
              <a:t>(2019-2022) </a:t>
            </a:r>
            <a:r>
              <a:rPr dirty="0" err="1"/>
              <a:t>ont</a:t>
            </a:r>
            <a:r>
              <a:rPr dirty="0"/>
              <a:t> </a:t>
            </a:r>
            <a:r>
              <a:rPr dirty="0" err="1"/>
              <a:t>impliqué</a:t>
            </a:r>
            <a:r>
              <a:rPr dirty="0"/>
              <a:t> plus de 40 pays </a:t>
            </a:r>
            <a:r>
              <a:rPr dirty="0" err="1"/>
              <a:t>africains</a:t>
            </a:r>
            <a:r>
              <a:rPr dirty="0"/>
              <a:t> dans </a:t>
            </a:r>
            <a:r>
              <a:rPr dirty="0" err="1"/>
              <a:t>différents</a:t>
            </a:r>
            <a:r>
              <a:rPr dirty="0"/>
              <a:t> types </a:t>
            </a:r>
            <a:r>
              <a:rPr dirty="0" err="1"/>
              <a:t>d'activités</a:t>
            </a:r>
            <a:r>
              <a:rPr dirty="0"/>
              <a:t>, de </a:t>
            </a:r>
            <a:r>
              <a:rPr dirty="0" err="1"/>
              <a:t>l'étude</a:t>
            </a:r>
            <a:r>
              <a:rPr dirty="0"/>
              <a:t> </a:t>
            </a:r>
            <a:r>
              <a:rPr dirty="0" err="1"/>
              <a:t>cartographique</a:t>
            </a:r>
            <a:r>
              <a:rPr dirty="0"/>
              <a:t> </a:t>
            </a:r>
            <a:r>
              <a:rPr dirty="0" err="1"/>
              <a:t>initiale</a:t>
            </a:r>
            <a:r>
              <a:rPr dirty="0"/>
              <a:t> au </a:t>
            </a:r>
            <a:r>
              <a:rPr dirty="0" err="1"/>
              <a:t>développement</a:t>
            </a:r>
            <a:r>
              <a:rPr dirty="0"/>
              <a:t> des </a:t>
            </a:r>
            <a:r>
              <a:rPr dirty="0" err="1"/>
              <a:t>capacités</a:t>
            </a:r>
            <a:r>
              <a:rPr dirty="0"/>
              <a:t> et au partage des </a:t>
            </a:r>
            <a:r>
              <a:rPr dirty="0" err="1"/>
              <a:t>connaissances</a:t>
            </a:r>
            <a:r>
              <a:rPr dirty="0"/>
              <a:t>, </a:t>
            </a:r>
            <a:r>
              <a:rPr dirty="0" err="1"/>
              <a:t>en</a:t>
            </a:r>
            <a:r>
              <a:rPr dirty="0"/>
              <a:t> passant par le </a:t>
            </a:r>
            <a:r>
              <a:rPr dirty="0" err="1"/>
              <a:t>soutien</a:t>
            </a:r>
            <a:r>
              <a:rPr dirty="0"/>
              <a:t> aux pays.</a:t>
            </a:r>
            <a:endParaRPr sz="2800" dirty="0"/>
          </a:p>
          <a:p>
            <a:pPr marL="457200" indent="-457200" algn="just">
              <a:buFont typeface="Wingdings" panose="05000000000000000000" pitchFamily="2" charset="2"/>
              <a:buChar char="v"/>
            </a:pPr>
            <a:endParaRPr sz="2800" dirty="0"/>
          </a:p>
        </p:txBody>
      </p:sp>
    </p:spTree>
    <p:extLst>
      <p:ext uri="{BB962C8B-B14F-4D97-AF65-F5344CB8AC3E}">
        <p14:creationId xmlns:p14="http://schemas.microsoft.com/office/powerpoint/2010/main" val="93435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E06AB-E0F8-B2AB-E123-FFA422A86EEE}"/>
              </a:ext>
            </a:extLst>
          </p:cNvPr>
          <p:cNvSpPr>
            <a:spLocks noGrp="1"/>
          </p:cNvSpPr>
          <p:nvPr>
            <p:ph type="title"/>
          </p:nvPr>
        </p:nvSpPr>
        <p:spPr>
          <a:xfrm>
            <a:off x="2286000" y="304800"/>
            <a:ext cx="11353292" cy="677108"/>
          </a:xfrm>
        </p:spPr>
        <p:txBody>
          <a:bodyPr/>
          <a:lstStyle/>
          <a:p>
            <a:r>
              <a:rPr lang="en-GB" dirty="0"/>
              <a:t>ACQF</a:t>
            </a:r>
            <a:r>
              <a:rPr dirty="0"/>
              <a:t>-II (2023-2026) </a:t>
            </a:r>
          </a:p>
        </p:txBody>
      </p:sp>
      <p:sp>
        <p:nvSpPr>
          <p:cNvPr id="3" name="Text Placeholder 2">
            <a:extLst>
              <a:ext uri="{FF2B5EF4-FFF2-40B4-BE49-F238E27FC236}">
                <a16:creationId xmlns:a16="http://schemas.microsoft.com/office/drawing/2014/main" id="{EF18FAF1-4DC5-94B3-524D-2F3FDC0CC9B3}"/>
              </a:ext>
            </a:extLst>
          </p:cNvPr>
          <p:cNvSpPr>
            <a:spLocks noGrp="1"/>
          </p:cNvSpPr>
          <p:nvPr>
            <p:ph type="body" idx="1"/>
          </p:nvPr>
        </p:nvSpPr>
        <p:spPr>
          <a:xfrm>
            <a:off x="164147" y="1333563"/>
            <a:ext cx="11113453" cy="4739759"/>
          </a:xfrm>
        </p:spPr>
        <p:txBody>
          <a:bodyPr/>
          <a:lstStyle/>
          <a:p>
            <a:pPr marL="457200" indent="-457200" algn="just">
              <a:buFont typeface="Wingdings" panose="05000000000000000000" pitchFamily="2" charset="2"/>
              <a:buChar char="v"/>
              <a:defRPr sz="2800"/>
            </a:pPr>
            <a:r>
              <a:rPr lang="en-GB" b="1" dirty="0"/>
              <a:t>ACQF</a:t>
            </a:r>
            <a:r>
              <a:rPr b="1" dirty="0"/>
              <a:t>-II: </a:t>
            </a:r>
            <a:r>
              <a:rPr dirty="0" err="1"/>
              <a:t>s’appuie</a:t>
            </a:r>
            <a:r>
              <a:rPr dirty="0"/>
              <a:t> sur les </a:t>
            </a:r>
            <a:r>
              <a:rPr dirty="0" err="1"/>
              <a:t>réalisations</a:t>
            </a:r>
            <a:r>
              <a:rPr dirty="0"/>
              <a:t> et les </a:t>
            </a:r>
            <a:r>
              <a:rPr dirty="0" err="1"/>
              <a:t>résultats</a:t>
            </a:r>
            <a:r>
              <a:rPr dirty="0"/>
              <a:t> du premier </a:t>
            </a:r>
            <a:r>
              <a:rPr dirty="0" err="1"/>
              <a:t>projet</a:t>
            </a:r>
            <a:r>
              <a:rPr dirty="0"/>
              <a:t> d</a:t>
            </a:r>
            <a:r>
              <a:rPr lang="en-GB" dirty="0"/>
              <a:t>e </a:t>
            </a:r>
            <a:r>
              <a:rPr lang="en-GB" dirty="0" err="1"/>
              <a:t>l’ACQF</a:t>
            </a:r>
            <a:r>
              <a:rPr lang="en-GB" dirty="0"/>
              <a:t> </a:t>
            </a:r>
            <a:r>
              <a:rPr dirty="0"/>
              <a:t>et </a:t>
            </a:r>
            <a:r>
              <a:rPr dirty="0" err="1"/>
              <a:t>est</a:t>
            </a:r>
            <a:r>
              <a:rPr dirty="0"/>
              <a:t> </a:t>
            </a:r>
            <a:r>
              <a:rPr dirty="0" err="1"/>
              <a:t>axé</a:t>
            </a:r>
            <a:r>
              <a:rPr dirty="0"/>
              <a:t> sur la mise </a:t>
            </a:r>
            <a:r>
              <a:rPr dirty="0" err="1"/>
              <a:t>en</a:t>
            </a:r>
            <a:r>
              <a:rPr dirty="0"/>
              <a:t> </a:t>
            </a:r>
            <a:r>
              <a:rPr dirty="0" err="1"/>
              <a:t>œuvre</a:t>
            </a:r>
            <a:r>
              <a:rPr dirty="0"/>
              <a:t> aux </a:t>
            </a:r>
            <a:r>
              <a:rPr dirty="0" err="1"/>
              <a:t>niveaux</a:t>
            </a:r>
            <a:r>
              <a:rPr dirty="0"/>
              <a:t> national, </a:t>
            </a:r>
            <a:r>
              <a:rPr dirty="0" err="1"/>
              <a:t>régional</a:t>
            </a:r>
            <a:r>
              <a:rPr dirty="0"/>
              <a:t> et continental. </a:t>
            </a:r>
          </a:p>
          <a:p>
            <a:pPr algn="just"/>
            <a:endParaRPr sz="2800" dirty="0"/>
          </a:p>
          <a:p>
            <a:pPr marL="457200" indent="-457200" algn="just">
              <a:buFont typeface="Wingdings" panose="05000000000000000000" pitchFamily="2" charset="2"/>
              <a:buChar char="v"/>
              <a:defRPr sz="2800"/>
            </a:pPr>
            <a:r>
              <a:rPr dirty="0" err="1"/>
              <a:t>L’objectif</a:t>
            </a:r>
            <a:r>
              <a:rPr dirty="0"/>
              <a:t> </a:t>
            </a:r>
            <a:r>
              <a:rPr dirty="0" err="1"/>
              <a:t>général</a:t>
            </a:r>
            <a:r>
              <a:rPr dirty="0"/>
              <a:t> (impact)</a:t>
            </a:r>
            <a:r>
              <a:rPr lang="en-GB" dirty="0"/>
              <a:t> </a:t>
            </a:r>
            <a:r>
              <a:rPr dirty="0"/>
              <a:t>du </a:t>
            </a:r>
            <a:r>
              <a:rPr dirty="0" err="1"/>
              <a:t>projet</a:t>
            </a:r>
            <a:r>
              <a:rPr dirty="0"/>
              <a:t> ACQF-II </a:t>
            </a:r>
            <a:r>
              <a:rPr dirty="0" err="1"/>
              <a:t>est</a:t>
            </a:r>
            <a:r>
              <a:rPr dirty="0"/>
              <a:t> de </a:t>
            </a:r>
            <a:r>
              <a:rPr dirty="0" err="1"/>
              <a:t>contribuer</a:t>
            </a:r>
            <a:r>
              <a:rPr dirty="0"/>
              <a:t> à </a:t>
            </a:r>
            <a:r>
              <a:rPr dirty="0" err="1"/>
              <a:t>améliorer</a:t>
            </a:r>
            <a:r>
              <a:rPr dirty="0"/>
              <a:t> la </a:t>
            </a:r>
            <a:r>
              <a:rPr dirty="0" err="1"/>
              <a:t>mobilité</a:t>
            </a:r>
            <a:r>
              <a:rPr dirty="0"/>
              <a:t>, les </a:t>
            </a:r>
            <a:r>
              <a:rPr dirty="0" err="1"/>
              <a:t>possibilités</a:t>
            </a:r>
            <a:r>
              <a:rPr dirty="0"/>
              <a:t> </a:t>
            </a:r>
            <a:r>
              <a:rPr dirty="0" err="1"/>
              <a:t>d’apprentissage</a:t>
            </a:r>
            <a:r>
              <a:rPr dirty="0"/>
              <a:t> tout au long de la vie pour les jeunes </a:t>
            </a:r>
            <a:r>
              <a:rPr dirty="0" err="1"/>
              <a:t>africains</a:t>
            </a:r>
            <a:r>
              <a:rPr dirty="0"/>
              <a:t> grâce à </a:t>
            </a:r>
            <a:r>
              <a:rPr dirty="0" err="1"/>
              <a:t>une</a:t>
            </a:r>
            <a:r>
              <a:rPr dirty="0"/>
              <a:t> </a:t>
            </a:r>
            <a:r>
              <a:rPr i="1" dirty="0" err="1"/>
              <a:t>comparabilité</a:t>
            </a:r>
            <a:r>
              <a:rPr i="1" dirty="0"/>
              <a:t> et </a:t>
            </a:r>
            <a:r>
              <a:rPr i="1" dirty="0" err="1"/>
              <a:t>une</a:t>
            </a:r>
            <a:r>
              <a:rPr i="1" dirty="0"/>
              <a:t> transparence accrues des qualifications, à la reconnaissance des </a:t>
            </a:r>
            <a:r>
              <a:rPr i="1" dirty="0" err="1"/>
              <a:t>compétences</a:t>
            </a:r>
            <a:r>
              <a:rPr i="1" dirty="0"/>
              <a:t> et des </a:t>
            </a:r>
            <a:r>
              <a:rPr i="1" dirty="0" err="1"/>
              <a:t>certificats</a:t>
            </a:r>
            <a:r>
              <a:rPr i="1" dirty="0"/>
              <a:t>, à </a:t>
            </a:r>
            <a:r>
              <a:rPr i="1" dirty="0" err="1"/>
              <a:t>une</a:t>
            </a:r>
            <a:r>
              <a:rPr i="1" dirty="0"/>
              <a:t> </a:t>
            </a:r>
            <a:r>
              <a:rPr i="1" dirty="0" err="1"/>
              <a:t>confiance</a:t>
            </a:r>
            <a:r>
              <a:rPr i="1" dirty="0"/>
              <a:t> </a:t>
            </a:r>
            <a:r>
              <a:rPr i="1" dirty="0" err="1"/>
              <a:t>mutuelle</a:t>
            </a:r>
            <a:r>
              <a:rPr i="1" dirty="0"/>
              <a:t> accrue et au partage </a:t>
            </a:r>
            <a:r>
              <a:rPr i="1" dirty="0" err="1"/>
              <a:t>d’informations</a:t>
            </a:r>
            <a:r>
              <a:rPr i="1" dirty="0"/>
              <a:t> entre les cadres et </a:t>
            </a:r>
            <a:r>
              <a:rPr i="1" dirty="0" err="1"/>
              <a:t>systèmes</a:t>
            </a:r>
            <a:r>
              <a:rPr i="1" dirty="0"/>
              <a:t> de certification sur </a:t>
            </a:r>
            <a:r>
              <a:rPr i="1" dirty="0" err="1"/>
              <a:t>l’ensemble</a:t>
            </a:r>
            <a:r>
              <a:rPr i="1" dirty="0"/>
              <a:t> du continent.</a:t>
            </a:r>
            <a:endParaRPr sz="2800" i="1" dirty="0"/>
          </a:p>
        </p:txBody>
      </p:sp>
    </p:spTree>
    <p:extLst>
      <p:ext uri="{BB962C8B-B14F-4D97-AF65-F5344CB8AC3E}">
        <p14:creationId xmlns:p14="http://schemas.microsoft.com/office/powerpoint/2010/main" val="2553918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2770" y="98043"/>
            <a:ext cx="10273030" cy="509114"/>
          </a:xfrm>
          <a:prstGeom prst="rect">
            <a:avLst/>
          </a:prstGeom>
        </p:spPr>
        <p:txBody>
          <a:bodyPr vert="horz" wrap="square" lIns="0" tIns="16510" rIns="0" bIns="0">
            <a:spAutoFit/>
          </a:bodyPr>
          <a:lstStyle/>
          <a:p>
            <a:pPr marL="12700">
              <a:lnSpc>
                <a:spcPct val="100000"/>
              </a:lnSpc>
              <a:spcBef>
                <a:spcPts val="130"/>
              </a:spcBef>
            </a:pPr>
            <a:r>
              <a:rPr sz="3200" dirty="0"/>
              <a:t>Réseau </a:t>
            </a:r>
            <a:r>
              <a:rPr lang="en-GB" sz="3200" dirty="0"/>
              <a:t>ACQF</a:t>
            </a:r>
            <a:r>
              <a:rPr sz="3200" dirty="0"/>
              <a:t>: </a:t>
            </a:r>
            <a:r>
              <a:rPr sz="3200" dirty="0" err="1"/>
              <a:t>Qu'est-ce</a:t>
            </a:r>
            <a:r>
              <a:rPr sz="3200" dirty="0"/>
              <a:t> qui nous motive?</a:t>
            </a:r>
          </a:p>
        </p:txBody>
      </p:sp>
      <p:sp>
        <p:nvSpPr>
          <p:cNvPr id="3" name="object 3"/>
          <p:cNvSpPr/>
          <p:nvPr/>
        </p:nvSpPr>
        <p:spPr>
          <a:xfrm>
            <a:off x="5310251" y="928687"/>
            <a:ext cx="6657975" cy="5791200"/>
          </a:xfrm>
          <a:custGeom>
            <a:avLst/>
            <a:gdLst/>
            <a:ahLst/>
            <a:cxnLst/>
            <a:rect l="l" t="t" r="r" b="b"/>
            <a:pathLst>
              <a:path w="6657975" h="5791200">
                <a:moveTo>
                  <a:pt x="0" y="5791200"/>
                </a:moveTo>
                <a:lnTo>
                  <a:pt x="6657975" y="5791200"/>
                </a:lnTo>
                <a:lnTo>
                  <a:pt x="6657975" y="0"/>
                </a:lnTo>
                <a:lnTo>
                  <a:pt x="0" y="0"/>
                </a:lnTo>
                <a:lnTo>
                  <a:pt x="0" y="5791200"/>
                </a:lnTo>
                <a:close/>
              </a:path>
            </a:pathLst>
          </a:custGeom>
          <a:ln w="9525">
            <a:solidFill>
              <a:srgbClr val="00A643"/>
            </a:solidFill>
          </a:ln>
        </p:spPr>
        <p:txBody>
          <a:bodyPr wrap="square" lIns="0" tIns="0" rIns="0" bIns="0"/>
          <a:lstStyle/>
          <a:p>
            <a:endParaRPr/>
          </a:p>
        </p:txBody>
      </p:sp>
      <p:sp>
        <p:nvSpPr>
          <p:cNvPr id="4" name="object 4"/>
          <p:cNvSpPr txBox="1"/>
          <p:nvPr/>
        </p:nvSpPr>
        <p:spPr>
          <a:xfrm>
            <a:off x="5383910" y="789416"/>
            <a:ext cx="6511925" cy="6034729"/>
          </a:xfrm>
          <a:prstGeom prst="rect">
            <a:avLst/>
          </a:prstGeom>
        </p:spPr>
        <p:txBody>
          <a:bodyPr vert="horz" wrap="square" lIns="0" tIns="95250" rIns="0" bIns="0">
            <a:spAutoFit/>
          </a:bodyPr>
          <a:lstStyle/>
          <a:p>
            <a:pPr marL="1701800" algn="just">
              <a:lnSpc>
                <a:spcPct val="100000"/>
              </a:lnSpc>
              <a:spcBef>
                <a:spcPts val="750"/>
              </a:spcBef>
              <a:defRPr sz="1800" b="1">
                <a:solidFill>
                  <a:srgbClr val="961B2E"/>
                </a:solidFill>
                <a:latin typeface="Calibri"/>
                <a:cs typeface="Calibri"/>
              </a:defRPr>
            </a:pPr>
            <a:r>
              <a:rPr sz="1400" dirty="0" err="1"/>
              <a:t>Principaux</a:t>
            </a:r>
            <a:r>
              <a:rPr sz="1400" dirty="0"/>
              <a:t> </a:t>
            </a:r>
            <a:r>
              <a:rPr sz="1400" dirty="0" err="1"/>
              <a:t>objectifs</a:t>
            </a:r>
            <a:r>
              <a:rPr sz="1400" dirty="0"/>
              <a:t> du réseau ACQF</a:t>
            </a:r>
            <a:endParaRPr sz="1400" dirty="0">
              <a:latin typeface="Calibri"/>
              <a:cs typeface="Calibri"/>
            </a:endParaRPr>
          </a:p>
          <a:p>
            <a:pPr marL="355600" indent="-342900" algn="just">
              <a:lnSpc>
                <a:spcPct val="100000"/>
              </a:lnSpc>
              <a:spcBef>
                <a:spcPts val="540"/>
              </a:spcBef>
              <a:buAutoNum type="arabicPeriod"/>
              <a:tabLst>
                <a:tab pos="355600" algn="l"/>
              </a:tabLst>
              <a:defRPr sz="1500">
                <a:solidFill>
                  <a:srgbClr val="23282A"/>
                </a:solidFill>
                <a:latin typeface="Calibri"/>
                <a:cs typeface="Calibri"/>
              </a:defRPr>
            </a:pPr>
            <a:r>
              <a:rPr sz="1400" dirty="0" err="1"/>
              <a:t>Soutenir</a:t>
            </a:r>
            <a:r>
              <a:rPr sz="1400" dirty="0"/>
              <a:t> la mise </a:t>
            </a:r>
            <a:r>
              <a:rPr sz="1400" dirty="0" err="1"/>
              <a:t>en</a:t>
            </a:r>
            <a:r>
              <a:rPr sz="1400" dirty="0"/>
              <a:t> </a:t>
            </a:r>
            <a:r>
              <a:rPr sz="1400" dirty="0" err="1"/>
              <a:t>œuvre</a:t>
            </a:r>
            <a:r>
              <a:rPr sz="1400" dirty="0"/>
              <a:t> d</a:t>
            </a:r>
            <a:r>
              <a:rPr lang="en-GB" sz="1400" dirty="0"/>
              <a:t>e </a:t>
            </a:r>
            <a:r>
              <a:rPr lang="en-GB" sz="1400" dirty="0" err="1"/>
              <a:t>l’ACQF</a:t>
            </a:r>
            <a:r>
              <a:rPr sz="1400" dirty="0"/>
              <a:t> et du </a:t>
            </a:r>
            <a:r>
              <a:rPr lang="en-GB" sz="1400" dirty="0"/>
              <a:t>QCP</a:t>
            </a:r>
            <a:endParaRPr lang="en-GB" sz="1400" dirty="0">
              <a:latin typeface="Calibri"/>
              <a:cs typeface="Calibri"/>
            </a:endParaRPr>
          </a:p>
          <a:p>
            <a:pPr marL="355600" indent="-342900" algn="just">
              <a:lnSpc>
                <a:spcPct val="100000"/>
              </a:lnSpc>
              <a:spcBef>
                <a:spcPts val="540"/>
              </a:spcBef>
              <a:buAutoNum type="arabicPeriod"/>
              <a:tabLst>
                <a:tab pos="355600" algn="l"/>
              </a:tabLst>
              <a:defRPr sz="1500">
                <a:solidFill>
                  <a:srgbClr val="23282A"/>
                </a:solidFill>
                <a:latin typeface="Calibri"/>
                <a:cs typeface="Calibri"/>
              </a:defRPr>
            </a:pPr>
            <a:r>
              <a:rPr lang="fr-FR" sz="1400" dirty="0"/>
              <a:t>Favoriser le développement accru de cadres nationaux de certifications (CNC) “verts” clairs, pertinents, comparables et opérationnels dans les pays africains, ainsi que soutenir leur coopération, leur référencement, leur appui mutuel et la confiance réciproque.</a:t>
            </a:r>
          </a:p>
          <a:p>
            <a:pPr marL="353060" marR="13335" indent="-340995" algn="just">
              <a:lnSpc>
                <a:spcPts val="1730"/>
              </a:lnSpc>
              <a:spcBef>
                <a:spcPts val="320"/>
              </a:spcBef>
              <a:buAutoNum type="arabicPeriod" startAt="3"/>
              <a:tabLst>
                <a:tab pos="355600" algn="l"/>
              </a:tabLst>
              <a:defRPr sz="1500">
                <a:solidFill>
                  <a:srgbClr val="23282A"/>
                </a:solidFill>
                <a:latin typeface="Calibri"/>
                <a:cs typeface="Calibri"/>
              </a:defRPr>
            </a:pPr>
            <a:r>
              <a:rPr lang="fr-FR" sz="1400" dirty="0"/>
              <a:t>Promouvoir l'utilisation des niveaux de l’ACQF sur les qualifications et les titres de compétences et bases de données de qualifications lors du référencement à l’ACQF, facilitant les échanges la reconnaissance des qualifications.</a:t>
            </a:r>
            <a:endParaRPr lang="fr-FR" sz="1400" dirty="0">
              <a:latin typeface="Calibri"/>
              <a:cs typeface="Calibri"/>
            </a:endParaRPr>
          </a:p>
          <a:p>
            <a:pPr marL="353060" marR="5080" indent="-340995" algn="just">
              <a:lnSpc>
                <a:spcPct val="94600"/>
              </a:lnSpc>
              <a:spcBef>
                <a:spcPts val="270"/>
              </a:spcBef>
              <a:buAutoNum type="arabicPeriod" startAt="3"/>
              <a:tabLst>
                <a:tab pos="355600" algn="l"/>
              </a:tabLst>
              <a:defRPr sz="1500">
                <a:solidFill>
                  <a:srgbClr val="23282A"/>
                </a:solidFill>
                <a:latin typeface="Calibri"/>
                <a:cs typeface="Calibri"/>
              </a:defRPr>
            </a:pPr>
            <a:r>
              <a:rPr lang="fr-FR" sz="1400" dirty="0"/>
              <a:t>Contribuer au changement et aux réformes, en soutenant une éducation et une formation axées sur l’impact, en améliorant l’accès et les taux d’achèvement, la reconnaissance accessible des acquis de l’apprentissage, le bon fonctionnement des systèmes de capitalisation et de transfert de crédits, ainsi que l’assurance qualité.</a:t>
            </a:r>
          </a:p>
          <a:p>
            <a:pPr marL="353060" marR="5080" indent="-340995" algn="just">
              <a:lnSpc>
                <a:spcPct val="94600"/>
              </a:lnSpc>
              <a:spcBef>
                <a:spcPts val="270"/>
              </a:spcBef>
              <a:buAutoNum type="arabicPeriod" startAt="3"/>
              <a:tabLst>
                <a:tab pos="355600" algn="l"/>
              </a:tabLst>
              <a:defRPr sz="1500">
                <a:solidFill>
                  <a:srgbClr val="23282A"/>
                </a:solidFill>
                <a:latin typeface="Calibri"/>
                <a:cs typeface="Calibri"/>
              </a:defRPr>
            </a:pPr>
            <a:r>
              <a:rPr lang="fr-FR" sz="1400" dirty="0"/>
              <a:t>Soutenir une gestion efficace des qualifications et des titres de compétences et 	l'échange d'informations sur le temps, par l'analyse des données, l'anticipation des besoins en compétences, et des bases de données interopérables de qualifications connectées au QCP, dans tous les pays et régions d'Afrique.</a:t>
            </a:r>
            <a:endParaRPr lang="fr-FR" sz="1400" dirty="0">
              <a:latin typeface="Calibri"/>
              <a:cs typeface="Calibri"/>
            </a:endParaRPr>
          </a:p>
          <a:p>
            <a:pPr marL="353060" marR="12700" indent="-340995" algn="just">
              <a:lnSpc>
                <a:spcPts val="1730"/>
              </a:lnSpc>
              <a:spcBef>
                <a:spcPts val="345"/>
              </a:spcBef>
              <a:buAutoNum type="arabicPeriod" startAt="3"/>
              <a:tabLst>
                <a:tab pos="355600" algn="l"/>
              </a:tabLst>
              <a:defRPr sz="1500">
                <a:solidFill>
                  <a:srgbClr val="23282A"/>
                </a:solidFill>
                <a:latin typeface="Calibri"/>
                <a:cs typeface="Calibri"/>
              </a:defRPr>
            </a:pPr>
            <a:r>
              <a:rPr lang="fr-FR" sz="1400" dirty="0"/>
              <a:t>Coopérer et travailler en synergie avec la Convention de reconnaissance d'Addis-Abeba, 	promouvoir les liens et les synergies entre les CNC-ACQF et faciliter 	la reconnaissance des qualifications et des titres de compétences.</a:t>
            </a:r>
            <a:endParaRPr lang="fr-FR" sz="1400" dirty="0">
              <a:latin typeface="Calibri"/>
              <a:cs typeface="Calibri"/>
            </a:endParaRPr>
          </a:p>
          <a:p>
            <a:pPr marL="353060" marR="13335" indent="-340995" algn="just">
              <a:lnSpc>
                <a:spcPts val="1730"/>
              </a:lnSpc>
              <a:spcBef>
                <a:spcPts val="219"/>
              </a:spcBef>
              <a:buAutoNum type="arabicPeriod" startAt="3"/>
              <a:tabLst>
                <a:tab pos="355600" algn="l"/>
              </a:tabLst>
              <a:defRPr sz="1500">
                <a:solidFill>
                  <a:srgbClr val="23282A"/>
                </a:solidFill>
                <a:latin typeface="Calibri"/>
                <a:cs typeface="Calibri"/>
              </a:defRPr>
            </a:pPr>
            <a:r>
              <a:rPr lang="fr-FR" sz="1400" dirty="0"/>
              <a:t>Contribuer à améliorer la reconnaissance mondiale et la transparence de l'éducation, et qualifications des pays africains.</a:t>
            </a:r>
            <a:endParaRPr lang="fr-FR" sz="1400" dirty="0">
              <a:latin typeface="Calibri"/>
              <a:cs typeface="Calibri"/>
            </a:endParaRPr>
          </a:p>
          <a:p>
            <a:pPr marL="353695" indent="-340995" algn="just">
              <a:lnSpc>
                <a:spcPct val="100000"/>
              </a:lnSpc>
              <a:spcBef>
                <a:spcPts val="175"/>
              </a:spcBef>
              <a:buAutoNum type="arabicPeriod" startAt="3"/>
              <a:tabLst>
                <a:tab pos="353695" algn="l"/>
              </a:tabLst>
              <a:defRPr sz="1500">
                <a:solidFill>
                  <a:srgbClr val="23282A"/>
                </a:solidFill>
                <a:latin typeface="Calibri"/>
                <a:cs typeface="Calibri"/>
              </a:defRPr>
            </a:pPr>
            <a:r>
              <a:rPr lang="fr-FR" sz="1400" dirty="0"/>
              <a:t>Favoriser les projets de recherche conjoints pour l'avancement du réseau ACQF.</a:t>
            </a:r>
            <a:endParaRPr lang="fr-FR" sz="1400" dirty="0">
              <a:latin typeface="Calibri"/>
              <a:cs typeface="Calibri"/>
            </a:endParaRPr>
          </a:p>
          <a:p>
            <a:pPr marL="353060" marR="17145" indent="-340995" algn="just">
              <a:lnSpc>
                <a:spcPts val="1730"/>
              </a:lnSpc>
              <a:spcBef>
                <a:spcPts val="345"/>
              </a:spcBef>
              <a:buAutoNum type="arabicPeriod" startAt="3"/>
              <a:tabLst>
                <a:tab pos="355600" algn="l"/>
              </a:tabLst>
              <a:defRPr sz="1500">
                <a:solidFill>
                  <a:srgbClr val="23282A"/>
                </a:solidFill>
                <a:latin typeface="Calibri"/>
                <a:cs typeface="Calibri"/>
              </a:defRPr>
            </a:pPr>
            <a:r>
              <a:rPr lang="fr-FR" sz="1400" dirty="0"/>
              <a:t>Collaborer avec les structures régionales existantes, en particulier avec les communautés économiques et les réseaux et cadres mondiaux pertinents.</a:t>
            </a:r>
            <a:endParaRPr lang="fr-FR" sz="1400" dirty="0">
              <a:latin typeface="Calibri"/>
              <a:cs typeface="Calibri"/>
            </a:endParaRPr>
          </a:p>
          <a:p>
            <a:pPr marL="355600" indent="-342900" algn="just">
              <a:lnSpc>
                <a:spcPct val="100000"/>
              </a:lnSpc>
              <a:spcBef>
                <a:spcPts val="229"/>
              </a:spcBef>
              <a:buAutoNum type="arabicPeriod"/>
              <a:tabLst>
                <a:tab pos="355600" algn="l"/>
                <a:tab pos="685800" algn="l"/>
                <a:tab pos="1291590" algn="l"/>
                <a:tab pos="1997710" algn="l"/>
                <a:tab pos="3180715" algn="l"/>
                <a:tab pos="3495040" algn="l"/>
                <a:tab pos="4058920" algn="l"/>
                <a:tab pos="5137150" algn="l"/>
                <a:tab pos="6208395" algn="l"/>
              </a:tabLst>
              <a:defRPr sz="1500">
                <a:solidFill>
                  <a:srgbClr val="23282A"/>
                </a:solidFill>
                <a:latin typeface="Calibri"/>
                <a:cs typeface="Calibri"/>
              </a:defRPr>
            </a:pPr>
            <a:endParaRPr sz="1400" dirty="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13970" rIns="0" bIns="0">
            <a:spAutoFit/>
          </a:bodyPr>
          <a:lstStyle/>
          <a:p>
            <a:pPr marL="12700">
              <a:lnSpc>
                <a:spcPct val="100000"/>
              </a:lnSpc>
              <a:spcBef>
                <a:spcPts val="110"/>
              </a:spcBef>
            </a:pPr>
            <a:r>
              <a:t>Page </a:t>
            </a:r>
            <a:fld id="{81D60167-4931-47E6-BA6A-407CBD079E47}" type="slidenum">
              <a:rPr spc="-35" dirty="0"/>
              <a:t>5</a:t>
            </a:fld>
            <a:endParaRPr spc="-35" dirty="0"/>
          </a:p>
        </p:txBody>
      </p:sp>
      <p:sp>
        <p:nvSpPr>
          <p:cNvPr id="6" name="object 6"/>
          <p:cNvSpPr txBox="1"/>
          <p:nvPr/>
        </p:nvSpPr>
        <p:spPr>
          <a:xfrm>
            <a:off x="233362" y="1157287"/>
            <a:ext cx="4791075" cy="5163465"/>
          </a:xfrm>
          <a:prstGeom prst="rect">
            <a:avLst/>
          </a:prstGeom>
          <a:solidFill>
            <a:srgbClr val="F5EFE4"/>
          </a:solidFill>
          <a:ln w="9525">
            <a:solidFill>
              <a:srgbClr val="C00000"/>
            </a:solidFill>
          </a:ln>
        </p:spPr>
        <p:txBody>
          <a:bodyPr vert="horz" wrap="square" lIns="0" tIns="0" rIns="0" bIns="0">
            <a:spAutoFit/>
          </a:bodyPr>
          <a:lstStyle/>
          <a:p>
            <a:pPr marL="751205">
              <a:lnSpc>
                <a:spcPts val="2740"/>
              </a:lnSpc>
              <a:defRPr sz="2400" b="1">
                <a:solidFill>
                  <a:srgbClr val="2E5395"/>
                </a:solidFill>
                <a:latin typeface="Calibri"/>
                <a:cs typeface="Calibri"/>
              </a:defRPr>
            </a:pPr>
            <a:r>
              <a:rPr dirty="0"/>
              <a:t>Valeurs </a:t>
            </a:r>
            <a:r>
              <a:rPr dirty="0" err="1"/>
              <a:t>fondamentales</a:t>
            </a:r>
            <a:r>
              <a:rPr dirty="0"/>
              <a:t> du réseau ACQF</a:t>
            </a:r>
            <a:endParaRPr sz="2400" dirty="0">
              <a:latin typeface="Calibri"/>
              <a:cs typeface="Calibri"/>
            </a:endParaRPr>
          </a:p>
          <a:p>
            <a:pPr marL="424180" marR="200660" indent="-340995">
              <a:lnSpc>
                <a:spcPct val="114799"/>
              </a:lnSpc>
              <a:spcBef>
                <a:spcPts val="520"/>
              </a:spcBef>
              <a:buAutoNum type="arabicPeriod"/>
              <a:tabLst>
                <a:tab pos="426720" algn="l"/>
              </a:tabLst>
              <a:defRPr sz="2400">
                <a:solidFill>
                  <a:srgbClr val="23282A"/>
                </a:solidFill>
                <a:latin typeface="Calibri"/>
                <a:cs typeface="Calibri"/>
              </a:defRPr>
            </a:pPr>
            <a:r>
              <a:rPr dirty="0"/>
              <a:t>Focus sur ACQF-QCP et </a:t>
            </a:r>
            <a:r>
              <a:rPr dirty="0" err="1"/>
              <a:t>intérêt</a:t>
            </a:r>
            <a:r>
              <a:rPr lang="en-GB" dirty="0"/>
              <a:t> </a:t>
            </a:r>
            <a:r>
              <a:rPr lang="en-GB" dirty="0" err="1"/>
              <a:t>commun</a:t>
            </a:r>
            <a:endParaRPr sz="2400" dirty="0">
              <a:latin typeface="Calibri"/>
              <a:cs typeface="Calibri"/>
            </a:endParaRPr>
          </a:p>
          <a:p>
            <a:pPr marL="424180" indent="-340995">
              <a:lnSpc>
                <a:spcPct val="100000"/>
              </a:lnSpc>
              <a:spcBef>
                <a:spcPts val="725"/>
              </a:spcBef>
              <a:buAutoNum type="arabicPeriod"/>
              <a:tabLst>
                <a:tab pos="424180" algn="l"/>
              </a:tabLst>
              <a:defRPr sz="2400">
                <a:solidFill>
                  <a:srgbClr val="23282A"/>
                </a:solidFill>
                <a:latin typeface="Calibri"/>
                <a:cs typeface="Calibri"/>
              </a:defRPr>
            </a:pPr>
            <a:r>
              <a:rPr dirty="0" err="1"/>
              <a:t>Connaissances</a:t>
            </a:r>
            <a:r>
              <a:rPr dirty="0"/>
              <a:t> </a:t>
            </a:r>
            <a:r>
              <a:rPr dirty="0" err="1"/>
              <a:t>africaines</a:t>
            </a:r>
            <a:endParaRPr sz="2400" dirty="0">
              <a:latin typeface="Calibri"/>
              <a:cs typeface="Calibri"/>
            </a:endParaRPr>
          </a:p>
          <a:p>
            <a:pPr marL="424180" indent="-340995">
              <a:lnSpc>
                <a:spcPct val="100000"/>
              </a:lnSpc>
              <a:spcBef>
                <a:spcPts val="725"/>
              </a:spcBef>
              <a:buAutoNum type="arabicPeriod"/>
              <a:tabLst>
                <a:tab pos="424180" algn="l"/>
              </a:tabLst>
              <a:defRPr sz="2400">
                <a:solidFill>
                  <a:srgbClr val="23282A"/>
                </a:solidFill>
                <a:latin typeface="Calibri"/>
                <a:cs typeface="Calibri"/>
              </a:defRPr>
            </a:pPr>
            <a:r>
              <a:rPr dirty="0" err="1"/>
              <a:t>Inclusivité</a:t>
            </a:r>
            <a:endParaRPr sz="2400" dirty="0">
              <a:latin typeface="Calibri"/>
              <a:cs typeface="Calibri"/>
            </a:endParaRPr>
          </a:p>
          <a:p>
            <a:pPr marL="424180" indent="-340995">
              <a:lnSpc>
                <a:spcPct val="100000"/>
              </a:lnSpc>
              <a:spcBef>
                <a:spcPts val="800"/>
              </a:spcBef>
              <a:buAutoNum type="arabicPeriod"/>
              <a:tabLst>
                <a:tab pos="424180" algn="l"/>
              </a:tabLst>
              <a:defRPr sz="2400">
                <a:solidFill>
                  <a:srgbClr val="23282A"/>
                </a:solidFill>
                <a:latin typeface="Calibri"/>
                <a:cs typeface="Calibri"/>
              </a:defRPr>
            </a:pPr>
            <a:r>
              <a:rPr dirty="0"/>
              <a:t>Innovation</a:t>
            </a:r>
            <a:endParaRPr sz="2400" dirty="0">
              <a:latin typeface="Calibri"/>
              <a:cs typeface="Calibri"/>
            </a:endParaRPr>
          </a:p>
          <a:p>
            <a:pPr marL="424180" indent="-340995">
              <a:lnSpc>
                <a:spcPct val="100000"/>
              </a:lnSpc>
              <a:spcBef>
                <a:spcPts val="725"/>
              </a:spcBef>
              <a:buAutoNum type="arabicPeriod"/>
              <a:tabLst>
                <a:tab pos="424180" algn="l"/>
              </a:tabLst>
              <a:defRPr sz="2400">
                <a:solidFill>
                  <a:srgbClr val="23282A"/>
                </a:solidFill>
                <a:latin typeface="Calibri"/>
                <a:cs typeface="Calibri"/>
              </a:defRPr>
            </a:pPr>
            <a:r>
              <a:rPr dirty="0" err="1"/>
              <a:t>Appuyé</a:t>
            </a:r>
            <a:r>
              <a:rPr dirty="0"/>
              <a:t> par des </a:t>
            </a:r>
            <a:r>
              <a:rPr dirty="0" err="1"/>
              <a:t>éléments</a:t>
            </a:r>
            <a:r>
              <a:rPr dirty="0"/>
              <a:t> de </a:t>
            </a:r>
            <a:r>
              <a:rPr dirty="0" err="1"/>
              <a:t>preuve</a:t>
            </a:r>
            <a:endParaRPr sz="2400" dirty="0">
              <a:latin typeface="Calibri"/>
              <a:cs typeface="Calibri"/>
            </a:endParaRPr>
          </a:p>
          <a:p>
            <a:pPr marL="424180" indent="-340995">
              <a:lnSpc>
                <a:spcPct val="100000"/>
              </a:lnSpc>
              <a:spcBef>
                <a:spcPts val="725"/>
              </a:spcBef>
              <a:buAutoNum type="arabicPeriod"/>
              <a:tabLst>
                <a:tab pos="424180" algn="l"/>
              </a:tabLst>
              <a:defRPr sz="2400">
                <a:solidFill>
                  <a:srgbClr val="23282A"/>
                </a:solidFill>
                <a:latin typeface="Calibri"/>
                <a:cs typeface="Calibri"/>
              </a:defRPr>
            </a:pPr>
            <a:r>
              <a:rPr dirty="0" err="1"/>
              <a:t>Approches</a:t>
            </a:r>
            <a:r>
              <a:rPr dirty="0"/>
              <a:t> collaboratives et</a:t>
            </a:r>
            <a:endParaRPr sz="2400" dirty="0">
              <a:latin typeface="Calibri"/>
              <a:cs typeface="Calibri"/>
            </a:endParaRPr>
          </a:p>
          <a:p>
            <a:pPr marL="426720">
              <a:lnSpc>
                <a:spcPct val="100000"/>
              </a:lnSpc>
              <a:spcBef>
                <a:spcPts val="425"/>
              </a:spcBef>
              <a:defRPr sz="2400">
                <a:solidFill>
                  <a:srgbClr val="23282A"/>
                </a:solidFill>
                <a:latin typeface="Calibri"/>
                <a:cs typeface="Calibri"/>
              </a:defRPr>
            </a:pPr>
            <a:r>
              <a:rPr dirty="0" err="1"/>
              <a:t>gouvernance</a:t>
            </a:r>
            <a:r>
              <a:rPr dirty="0"/>
              <a:t> participative</a:t>
            </a:r>
            <a:endParaRPr sz="2400" dirty="0">
              <a:latin typeface="Calibri"/>
              <a:cs typeface="Calibri"/>
            </a:endParaRPr>
          </a:p>
          <a:p>
            <a:pPr marL="423545" indent="-340360">
              <a:lnSpc>
                <a:spcPct val="100000"/>
              </a:lnSpc>
              <a:spcBef>
                <a:spcPts val="725"/>
              </a:spcBef>
              <a:buAutoNum type="arabicPeriod" startAt="7"/>
              <a:tabLst>
                <a:tab pos="423545" algn="l"/>
              </a:tabLst>
              <a:defRPr sz="2400">
                <a:solidFill>
                  <a:srgbClr val="23282A"/>
                </a:solidFill>
                <a:latin typeface="Calibri"/>
                <a:cs typeface="Calibri"/>
              </a:defRPr>
            </a:pPr>
            <a:r>
              <a:rPr dirty="0"/>
              <a:t>Transparence et </a:t>
            </a:r>
            <a:r>
              <a:rPr dirty="0" err="1"/>
              <a:t>intégrité</a:t>
            </a:r>
            <a:endParaRPr sz="240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3350" y="-1"/>
            <a:ext cx="2876550" cy="6753223"/>
          </a:xfrm>
          <a:prstGeom prst="rect">
            <a:avLst/>
          </a:prstGeom>
        </p:spPr>
      </p:pic>
      <p:sp>
        <p:nvSpPr>
          <p:cNvPr id="3" name="object 3"/>
          <p:cNvSpPr txBox="1">
            <a:spLocks noGrp="1"/>
          </p:cNvSpPr>
          <p:nvPr>
            <p:ph type="title"/>
          </p:nvPr>
        </p:nvSpPr>
        <p:spPr>
          <a:xfrm>
            <a:off x="4133215" y="140969"/>
            <a:ext cx="6644640" cy="386003"/>
          </a:xfrm>
          <a:prstGeom prst="rect">
            <a:avLst/>
          </a:prstGeom>
        </p:spPr>
        <p:txBody>
          <a:bodyPr vert="horz" wrap="square" lIns="0" tIns="16510" rIns="0" bIns="0">
            <a:spAutoFit/>
          </a:bodyPr>
          <a:lstStyle/>
          <a:p>
            <a:pPr marL="12700">
              <a:lnSpc>
                <a:spcPct val="100000"/>
              </a:lnSpc>
              <a:spcBef>
                <a:spcPts val="130"/>
              </a:spcBef>
              <a:defRPr sz="3200"/>
            </a:pPr>
            <a:r>
              <a:rPr sz="2400" dirty="0" err="1"/>
              <a:t>Principaux</a:t>
            </a:r>
            <a:r>
              <a:rPr sz="2400" dirty="0"/>
              <a:t> </a:t>
            </a:r>
            <a:r>
              <a:rPr sz="2400" dirty="0" err="1"/>
              <a:t>domaines</a:t>
            </a:r>
            <a:r>
              <a:rPr sz="2400" dirty="0"/>
              <a:t> </a:t>
            </a:r>
            <a:r>
              <a:rPr sz="2400" dirty="0" err="1"/>
              <a:t>d’activité</a:t>
            </a:r>
            <a:r>
              <a:rPr sz="2400" dirty="0"/>
              <a:t> d</a:t>
            </a:r>
            <a:r>
              <a:rPr lang="en-GB" sz="2400" dirty="0"/>
              <a:t>e </a:t>
            </a:r>
            <a:r>
              <a:rPr lang="en-GB" sz="2400" dirty="0" err="1"/>
              <a:t>l’ACQF</a:t>
            </a:r>
            <a:r>
              <a:rPr sz="2400" dirty="0"/>
              <a:t>-II</a:t>
            </a:r>
          </a:p>
        </p:txBody>
      </p:sp>
      <p:sp>
        <p:nvSpPr>
          <p:cNvPr id="4" name="object 4"/>
          <p:cNvSpPr/>
          <p:nvPr/>
        </p:nvSpPr>
        <p:spPr>
          <a:xfrm>
            <a:off x="3462401" y="747776"/>
            <a:ext cx="8486775" cy="0"/>
          </a:xfrm>
          <a:custGeom>
            <a:avLst/>
            <a:gdLst/>
            <a:ahLst/>
            <a:cxnLst/>
            <a:rect l="l" t="t" r="r" b="b"/>
            <a:pathLst>
              <a:path w="8486775">
                <a:moveTo>
                  <a:pt x="0" y="0"/>
                </a:moveTo>
                <a:lnTo>
                  <a:pt x="8486775" y="0"/>
                </a:lnTo>
              </a:path>
            </a:pathLst>
          </a:custGeom>
          <a:ln w="12700">
            <a:solidFill>
              <a:srgbClr val="00A643"/>
            </a:solidFill>
          </a:ln>
        </p:spPr>
        <p:txBody>
          <a:bodyPr wrap="square" lIns="0" tIns="0" rIns="0" bIns="0"/>
          <a:lstStyle/>
          <a:p>
            <a:endParaRPr/>
          </a:p>
        </p:txBody>
      </p:sp>
      <p:sp>
        <p:nvSpPr>
          <p:cNvPr id="5" name="object 5"/>
          <p:cNvSpPr/>
          <p:nvPr/>
        </p:nvSpPr>
        <p:spPr>
          <a:xfrm>
            <a:off x="3462401" y="1595500"/>
            <a:ext cx="8486775" cy="0"/>
          </a:xfrm>
          <a:custGeom>
            <a:avLst/>
            <a:gdLst/>
            <a:ahLst/>
            <a:cxnLst/>
            <a:rect l="l" t="t" r="r" b="b"/>
            <a:pathLst>
              <a:path w="8486775">
                <a:moveTo>
                  <a:pt x="0" y="0"/>
                </a:moveTo>
                <a:lnTo>
                  <a:pt x="8486775" y="0"/>
                </a:lnTo>
              </a:path>
            </a:pathLst>
          </a:custGeom>
          <a:ln w="12700">
            <a:solidFill>
              <a:srgbClr val="00A643"/>
            </a:solidFill>
          </a:ln>
        </p:spPr>
        <p:txBody>
          <a:bodyPr wrap="square" lIns="0" tIns="0" rIns="0" bIns="0"/>
          <a:lstStyle/>
          <a:p>
            <a:endParaRPr/>
          </a:p>
        </p:txBody>
      </p:sp>
      <p:sp>
        <p:nvSpPr>
          <p:cNvPr id="6" name="object 6"/>
          <p:cNvSpPr/>
          <p:nvPr/>
        </p:nvSpPr>
        <p:spPr>
          <a:xfrm>
            <a:off x="3462401" y="2452751"/>
            <a:ext cx="8486775" cy="0"/>
          </a:xfrm>
          <a:custGeom>
            <a:avLst/>
            <a:gdLst/>
            <a:ahLst/>
            <a:cxnLst/>
            <a:rect l="l" t="t" r="r" b="b"/>
            <a:pathLst>
              <a:path w="8486775">
                <a:moveTo>
                  <a:pt x="0" y="0"/>
                </a:moveTo>
                <a:lnTo>
                  <a:pt x="8486775" y="0"/>
                </a:lnTo>
              </a:path>
            </a:pathLst>
          </a:custGeom>
          <a:ln w="12700">
            <a:solidFill>
              <a:srgbClr val="00A643"/>
            </a:solidFill>
          </a:ln>
        </p:spPr>
        <p:txBody>
          <a:bodyPr wrap="square" lIns="0" tIns="0" rIns="0" bIns="0"/>
          <a:lstStyle/>
          <a:p>
            <a:endParaRPr/>
          </a:p>
        </p:txBody>
      </p:sp>
      <p:sp>
        <p:nvSpPr>
          <p:cNvPr id="7" name="object 7"/>
          <p:cNvSpPr/>
          <p:nvPr/>
        </p:nvSpPr>
        <p:spPr>
          <a:xfrm>
            <a:off x="3462401" y="3290951"/>
            <a:ext cx="8486775" cy="0"/>
          </a:xfrm>
          <a:custGeom>
            <a:avLst/>
            <a:gdLst/>
            <a:ahLst/>
            <a:cxnLst/>
            <a:rect l="l" t="t" r="r" b="b"/>
            <a:pathLst>
              <a:path w="8486775">
                <a:moveTo>
                  <a:pt x="0" y="0"/>
                </a:moveTo>
                <a:lnTo>
                  <a:pt x="8486775" y="0"/>
                </a:lnTo>
              </a:path>
            </a:pathLst>
          </a:custGeom>
          <a:ln w="12700">
            <a:solidFill>
              <a:srgbClr val="00A643"/>
            </a:solidFill>
          </a:ln>
        </p:spPr>
        <p:txBody>
          <a:bodyPr wrap="square" lIns="0" tIns="0" rIns="0" bIns="0"/>
          <a:lstStyle/>
          <a:p>
            <a:endParaRPr/>
          </a:p>
        </p:txBody>
      </p:sp>
      <p:sp>
        <p:nvSpPr>
          <p:cNvPr id="8" name="object 8"/>
          <p:cNvSpPr/>
          <p:nvPr/>
        </p:nvSpPr>
        <p:spPr>
          <a:xfrm>
            <a:off x="3462401" y="4148201"/>
            <a:ext cx="8486775" cy="0"/>
          </a:xfrm>
          <a:custGeom>
            <a:avLst/>
            <a:gdLst/>
            <a:ahLst/>
            <a:cxnLst/>
            <a:rect l="l" t="t" r="r" b="b"/>
            <a:pathLst>
              <a:path w="8486775">
                <a:moveTo>
                  <a:pt x="0" y="0"/>
                </a:moveTo>
                <a:lnTo>
                  <a:pt x="8486775" y="0"/>
                </a:lnTo>
              </a:path>
            </a:pathLst>
          </a:custGeom>
          <a:ln w="12700">
            <a:solidFill>
              <a:srgbClr val="00A643"/>
            </a:solidFill>
          </a:ln>
        </p:spPr>
        <p:txBody>
          <a:bodyPr wrap="square" lIns="0" tIns="0" rIns="0" bIns="0"/>
          <a:lstStyle/>
          <a:p>
            <a:endParaRPr/>
          </a:p>
        </p:txBody>
      </p:sp>
      <p:sp>
        <p:nvSpPr>
          <p:cNvPr id="9" name="object 9"/>
          <p:cNvSpPr/>
          <p:nvPr/>
        </p:nvSpPr>
        <p:spPr>
          <a:xfrm>
            <a:off x="3462401" y="5005451"/>
            <a:ext cx="8486775" cy="0"/>
          </a:xfrm>
          <a:custGeom>
            <a:avLst/>
            <a:gdLst/>
            <a:ahLst/>
            <a:cxnLst/>
            <a:rect l="l" t="t" r="r" b="b"/>
            <a:pathLst>
              <a:path w="8486775">
                <a:moveTo>
                  <a:pt x="0" y="0"/>
                </a:moveTo>
                <a:lnTo>
                  <a:pt x="8486775" y="0"/>
                </a:lnTo>
              </a:path>
            </a:pathLst>
          </a:custGeom>
          <a:ln w="12700">
            <a:solidFill>
              <a:srgbClr val="00A643"/>
            </a:solidFill>
          </a:ln>
        </p:spPr>
        <p:txBody>
          <a:bodyPr wrap="square" lIns="0" tIns="0" rIns="0" bIns="0"/>
          <a:lstStyle/>
          <a:p>
            <a:endParaRPr/>
          </a:p>
        </p:txBody>
      </p:sp>
      <p:sp>
        <p:nvSpPr>
          <p:cNvPr id="10" name="object 10"/>
          <p:cNvSpPr/>
          <p:nvPr/>
        </p:nvSpPr>
        <p:spPr>
          <a:xfrm>
            <a:off x="3462401" y="5853112"/>
            <a:ext cx="8486775" cy="0"/>
          </a:xfrm>
          <a:custGeom>
            <a:avLst/>
            <a:gdLst/>
            <a:ahLst/>
            <a:cxnLst/>
            <a:rect l="l" t="t" r="r" b="b"/>
            <a:pathLst>
              <a:path w="8486775">
                <a:moveTo>
                  <a:pt x="0" y="0"/>
                </a:moveTo>
                <a:lnTo>
                  <a:pt x="8486775" y="0"/>
                </a:lnTo>
              </a:path>
            </a:pathLst>
          </a:custGeom>
          <a:ln w="12700">
            <a:solidFill>
              <a:srgbClr val="00A643"/>
            </a:solidFill>
          </a:ln>
        </p:spPr>
        <p:txBody>
          <a:bodyPr wrap="square" lIns="0" tIns="0" rIns="0" bIns="0"/>
          <a:lstStyle/>
          <a:p>
            <a:endParaRPr/>
          </a:p>
        </p:txBody>
      </p:sp>
      <p:sp>
        <p:nvSpPr>
          <p:cNvPr id="11" name="object 11"/>
          <p:cNvSpPr txBox="1"/>
          <p:nvPr/>
        </p:nvSpPr>
        <p:spPr>
          <a:xfrm>
            <a:off x="3519170" y="757237"/>
            <a:ext cx="8317230" cy="5666167"/>
          </a:xfrm>
          <a:prstGeom prst="rect">
            <a:avLst/>
          </a:prstGeom>
        </p:spPr>
        <p:txBody>
          <a:bodyPr vert="horz" wrap="square" lIns="0" tIns="48260" rIns="0" bIns="0">
            <a:spAutoFit/>
          </a:bodyPr>
          <a:lstStyle/>
          <a:p>
            <a:pPr marL="15875" marR="238760" indent="256540">
              <a:lnSpc>
                <a:spcPts val="2180"/>
              </a:lnSpc>
              <a:spcBef>
                <a:spcPts val="380"/>
              </a:spcBef>
              <a:buSzPct val="95000"/>
              <a:buAutoNum type="arabicPeriod"/>
              <a:tabLst>
                <a:tab pos="272415" algn="l"/>
              </a:tabLst>
              <a:defRPr sz="2000">
                <a:solidFill>
                  <a:srgbClr val="23282A"/>
                </a:solidFill>
                <a:latin typeface="Calibri"/>
                <a:cs typeface="Calibri"/>
              </a:defRPr>
            </a:pPr>
            <a:r>
              <a:rPr sz="1400" b="1" dirty="0"/>
              <a:t>Référencement </a:t>
            </a:r>
            <a:r>
              <a:rPr sz="1400" dirty="0"/>
              <a:t>des cadres et </a:t>
            </a:r>
            <a:r>
              <a:rPr sz="1400" dirty="0" err="1"/>
              <a:t>systèmes</a:t>
            </a:r>
            <a:r>
              <a:rPr sz="1400" dirty="0"/>
              <a:t> </a:t>
            </a:r>
            <a:r>
              <a:rPr sz="1400" dirty="0" err="1"/>
              <a:t>nationaux</a:t>
            </a:r>
            <a:r>
              <a:rPr sz="1400" dirty="0"/>
              <a:t> de certification </a:t>
            </a:r>
            <a:r>
              <a:rPr lang="en-GB" sz="1400" dirty="0"/>
              <a:t>à </a:t>
            </a:r>
            <a:r>
              <a:rPr lang="en-GB" sz="1400" dirty="0" err="1"/>
              <a:t>l’ACQF</a:t>
            </a:r>
            <a:r>
              <a:rPr sz="1400" dirty="0"/>
              <a:t>, </a:t>
            </a:r>
            <a:r>
              <a:rPr sz="1400" dirty="0" err="1"/>
              <a:t>conformément</a:t>
            </a:r>
            <a:r>
              <a:rPr sz="1400" dirty="0"/>
              <a:t> aux </a:t>
            </a:r>
            <a:r>
              <a:rPr sz="1400" dirty="0" err="1"/>
              <a:t>critères</a:t>
            </a:r>
            <a:r>
              <a:rPr sz="1400" dirty="0"/>
              <a:t> et </a:t>
            </a:r>
            <a:r>
              <a:rPr sz="1400" dirty="0" err="1"/>
              <a:t>procédures</a:t>
            </a:r>
            <a:r>
              <a:rPr sz="1400" dirty="0"/>
              <a:t> </a:t>
            </a:r>
            <a:r>
              <a:rPr sz="1400" dirty="0" err="1"/>
              <a:t>convenus</a:t>
            </a:r>
            <a:r>
              <a:rPr sz="1400" dirty="0"/>
              <a:t>.</a:t>
            </a:r>
            <a:endParaRPr sz="1400" dirty="0">
              <a:latin typeface="Calibri"/>
              <a:cs typeface="Calibri"/>
            </a:endParaRPr>
          </a:p>
          <a:p>
            <a:pPr marL="12700" marR="5080" indent="236854">
              <a:lnSpc>
                <a:spcPct val="94800"/>
              </a:lnSpc>
              <a:spcBef>
                <a:spcPts val="2285"/>
              </a:spcBef>
              <a:buAutoNum type="arabicPeriod"/>
              <a:tabLst>
                <a:tab pos="249554" algn="l"/>
              </a:tabLst>
              <a:defRPr sz="1850">
                <a:solidFill>
                  <a:srgbClr val="23282A"/>
                </a:solidFill>
                <a:latin typeface="Calibri"/>
                <a:cs typeface="Calibri"/>
              </a:defRPr>
            </a:pPr>
            <a:r>
              <a:rPr sz="1400" b="1" dirty="0" err="1"/>
              <a:t>Soutenir</a:t>
            </a:r>
            <a:r>
              <a:rPr sz="1400" b="1" dirty="0"/>
              <a:t> la reconnaissance des </a:t>
            </a:r>
            <a:r>
              <a:rPr sz="1400" b="1" dirty="0" err="1"/>
              <a:t>apprentissages</a:t>
            </a:r>
            <a:r>
              <a:rPr sz="1400" b="1" dirty="0"/>
              <a:t> </a:t>
            </a:r>
            <a:r>
              <a:rPr sz="1400" b="1" dirty="0" err="1"/>
              <a:t>antérieurs</a:t>
            </a:r>
            <a:r>
              <a:rPr sz="1400" b="1" dirty="0"/>
              <a:t> </a:t>
            </a:r>
            <a:r>
              <a:rPr sz="1400" dirty="0"/>
              <a:t>– par </a:t>
            </a:r>
            <a:r>
              <a:rPr sz="1400" dirty="0" err="1"/>
              <a:t>exemple</a:t>
            </a:r>
            <a:r>
              <a:rPr sz="1400" dirty="0"/>
              <a:t>, </a:t>
            </a:r>
            <a:r>
              <a:rPr sz="1400" dirty="0" err="1"/>
              <a:t>l’élaboration</a:t>
            </a:r>
            <a:r>
              <a:rPr sz="1400" dirty="0"/>
              <a:t> de </a:t>
            </a:r>
            <a:r>
              <a:rPr sz="1400" dirty="0" err="1"/>
              <a:t>lignes</a:t>
            </a:r>
            <a:r>
              <a:rPr sz="1400" dirty="0"/>
              <a:t> directrices et </a:t>
            </a:r>
            <a:r>
              <a:rPr sz="1400" dirty="0" err="1"/>
              <a:t>d’approches</a:t>
            </a:r>
            <a:r>
              <a:rPr sz="1400" dirty="0"/>
              <a:t> communes, la mise à jour de </a:t>
            </a:r>
            <a:r>
              <a:rPr sz="1400" dirty="0" err="1"/>
              <a:t>l’inventaire</a:t>
            </a:r>
            <a:r>
              <a:rPr sz="1400" dirty="0"/>
              <a:t> des </a:t>
            </a:r>
            <a:r>
              <a:rPr sz="1400" dirty="0" err="1"/>
              <a:t>systèmes</a:t>
            </a:r>
            <a:r>
              <a:rPr sz="1400" dirty="0"/>
              <a:t> de RPL sur le continent, </a:t>
            </a:r>
            <a:r>
              <a:rPr sz="1400" dirty="0" err="1"/>
              <a:t>une</a:t>
            </a:r>
            <a:r>
              <a:rPr sz="1400" dirty="0"/>
              <a:t> </a:t>
            </a:r>
            <a:r>
              <a:rPr sz="1400" dirty="0" err="1"/>
              <a:t>vaste</a:t>
            </a:r>
            <a:r>
              <a:rPr sz="1400" dirty="0"/>
              <a:t> </a:t>
            </a:r>
            <a:r>
              <a:rPr sz="1400" dirty="0" err="1"/>
              <a:t>campagne</a:t>
            </a:r>
            <a:r>
              <a:rPr sz="1400" dirty="0"/>
              <a:t> </a:t>
            </a:r>
            <a:r>
              <a:rPr sz="1400" dirty="0" err="1"/>
              <a:t>d’information</a:t>
            </a:r>
            <a:r>
              <a:rPr sz="1400" dirty="0"/>
              <a:t> et de </a:t>
            </a:r>
            <a:r>
              <a:rPr sz="1400" dirty="0" err="1"/>
              <a:t>soutien</a:t>
            </a:r>
            <a:endParaRPr lang="en-GB" sz="1400" dirty="0"/>
          </a:p>
          <a:p>
            <a:pPr marL="12700" marR="5080" indent="236854">
              <a:lnSpc>
                <a:spcPct val="94800"/>
              </a:lnSpc>
              <a:spcBef>
                <a:spcPts val="2285"/>
              </a:spcBef>
              <a:buAutoNum type="arabicPeriod"/>
              <a:tabLst>
                <a:tab pos="249554" algn="l"/>
              </a:tabLst>
              <a:defRPr sz="1850">
                <a:solidFill>
                  <a:srgbClr val="23282A"/>
                </a:solidFill>
                <a:latin typeface="Calibri"/>
                <a:cs typeface="Calibri"/>
              </a:defRPr>
            </a:pPr>
            <a:endParaRPr sz="1400" dirty="0">
              <a:latin typeface="Calibri"/>
              <a:cs typeface="Calibri"/>
            </a:endParaRPr>
          </a:p>
          <a:p>
            <a:pPr marL="249554" indent="-236854">
              <a:lnSpc>
                <a:spcPct val="100000"/>
              </a:lnSpc>
              <a:spcBef>
                <a:spcPts val="315"/>
              </a:spcBef>
              <a:buAutoNum type="arabicPeriod"/>
              <a:tabLst>
                <a:tab pos="249554" algn="l"/>
              </a:tabLst>
              <a:defRPr sz="1850" b="1">
                <a:solidFill>
                  <a:srgbClr val="23282A"/>
                </a:solidFill>
                <a:latin typeface="Calibri"/>
                <a:cs typeface="Calibri"/>
              </a:defRPr>
            </a:pPr>
            <a:r>
              <a:rPr lang="fr-FR" sz="1400" dirty="0"/>
              <a:t>Plateforme des certifications et micro-certifications </a:t>
            </a:r>
            <a:r>
              <a:rPr sz="1400" dirty="0"/>
              <a:t>(QCP) et </a:t>
            </a:r>
            <a:r>
              <a:rPr sz="1400" dirty="0" err="1"/>
              <a:t>système</a:t>
            </a:r>
            <a:r>
              <a:rPr sz="1400" dirty="0"/>
              <a:t> </a:t>
            </a:r>
            <a:r>
              <a:rPr sz="1400" dirty="0" err="1"/>
              <a:t>d'information</a:t>
            </a:r>
            <a:r>
              <a:rPr sz="1400" dirty="0"/>
              <a:t> de gestion</a:t>
            </a:r>
            <a:endParaRPr sz="1400" dirty="0">
              <a:latin typeface="Calibri"/>
              <a:cs typeface="Calibri"/>
            </a:endParaRPr>
          </a:p>
          <a:p>
            <a:pPr>
              <a:lnSpc>
                <a:spcPct val="100000"/>
              </a:lnSpc>
              <a:buAutoNum type="arabicPeriod"/>
            </a:pPr>
            <a:endParaRPr sz="1400" dirty="0">
              <a:latin typeface="Calibri"/>
              <a:cs typeface="Calibri"/>
            </a:endParaRPr>
          </a:p>
          <a:p>
            <a:pPr>
              <a:lnSpc>
                <a:spcPct val="100000"/>
              </a:lnSpc>
              <a:spcBef>
                <a:spcPts val="35"/>
              </a:spcBef>
              <a:buAutoNum type="arabicPeriod"/>
            </a:pPr>
            <a:endParaRPr sz="1400" dirty="0">
              <a:latin typeface="Calibri"/>
              <a:cs typeface="Calibri"/>
            </a:endParaRPr>
          </a:p>
          <a:p>
            <a:pPr marL="12700" marR="584200" indent="236854">
              <a:lnSpc>
                <a:spcPts val="2100"/>
              </a:lnSpc>
              <a:buAutoNum type="arabicPeriod"/>
              <a:tabLst>
                <a:tab pos="249554" algn="l"/>
              </a:tabLst>
              <a:defRPr sz="1850">
                <a:solidFill>
                  <a:srgbClr val="23282A"/>
                </a:solidFill>
                <a:latin typeface="Calibri"/>
                <a:cs typeface="Calibri"/>
              </a:defRPr>
            </a:pPr>
            <a:r>
              <a:rPr sz="1400" b="1" dirty="0"/>
              <a:t>Qualifications</a:t>
            </a:r>
            <a:r>
              <a:rPr sz="1400" dirty="0"/>
              <a:t>: Développement de </a:t>
            </a:r>
            <a:r>
              <a:rPr sz="1400" dirty="0" err="1"/>
              <a:t>profils</a:t>
            </a:r>
            <a:r>
              <a:rPr sz="1400" dirty="0"/>
              <a:t> de qualifications </a:t>
            </a:r>
            <a:r>
              <a:rPr sz="1400" dirty="0" err="1"/>
              <a:t>adéquats</a:t>
            </a:r>
            <a:r>
              <a:rPr sz="1400" dirty="0"/>
              <a:t> pour </a:t>
            </a:r>
            <a:r>
              <a:rPr sz="1400" dirty="0" err="1"/>
              <a:t>une</a:t>
            </a:r>
            <a:r>
              <a:rPr sz="1400" dirty="0"/>
              <a:t> </a:t>
            </a:r>
            <a:r>
              <a:rPr sz="1400" dirty="0" err="1"/>
              <a:t>utilisation</a:t>
            </a:r>
            <a:r>
              <a:rPr sz="1400" dirty="0"/>
              <a:t> </a:t>
            </a:r>
            <a:r>
              <a:rPr sz="1400" dirty="0" err="1"/>
              <a:t>continentale</a:t>
            </a:r>
            <a:r>
              <a:rPr sz="1400" dirty="0"/>
              <a:t> commune (par </a:t>
            </a:r>
            <a:r>
              <a:rPr sz="1400" dirty="0" err="1"/>
              <a:t>exemple</a:t>
            </a:r>
            <a:r>
              <a:rPr sz="1400" dirty="0"/>
              <a:t> </a:t>
            </a:r>
            <a:r>
              <a:rPr sz="1400" dirty="0" err="1"/>
              <a:t>liés</a:t>
            </a:r>
            <a:r>
              <a:rPr sz="1400" dirty="0"/>
              <a:t> à </a:t>
            </a:r>
            <a:r>
              <a:rPr sz="1400" dirty="0" err="1"/>
              <a:t>l'intégration</a:t>
            </a:r>
            <a:r>
              <a:rPr sz="1400" dirty="0"/>
              <a:t> </a:t>
            </a:r>
            <a:r>
              <a:rPr sz="1400" dirty="0" err="1"/>
              <a:t>économique</a:t>
            </a:r>
            <a:r>
              <a:rPr sz="1400" dirty="0"/>
              <a:t> / </a:t>
            </a:r>
            <a:r>
              <a:rPr sz="1400" dirty="0" err="1"/>
              <a:t>AfCFTA</a:t>
            </a:r>
            <a:r>
              <a:rPr sz="1400" dirty="0"/>
              <a:t>).</a:t>
            </a:r>
            <a:endParaRPr lang="en-GB" sz="1400" dirty="0"/>
          </a:p>
          <a:p>
            <a:pPr marL="12700" marR="584200" indent="236854">
              <a:lnSpc>
                <a:spcPts val="2100"/>
              </a:lnSpc>
              <a:buAutoNum type="arabicPeriod"/>
              <a:tabLst>
                <a:tab pos="249554" algn="l"/>
              </a:tabLst>
              <a:defRPr sz="1850">
                <a:solidFill>
                  <a:srgbClr val="23282A"/>
                </a:solidFill>
                <a:latin typeface="Calibri"/>
                <a:cs typeface="Calibri"/>
              </a:defRPr>
            </a:pPr>
            <a:endParaRPr sz="1400" dirty="0">
              <a:latin typeface="Calibri"/>
              <a:cs typeface="Calibri"/>
            </a:endParaRPr>
          </a:p>
          <a:p>
            <a:pPr>
              <a:lnSpc>
                <a:spcPct val="100000"/>
              </a:lnSpc>
              <a:spcBef>
                <a:spcPts val="114"/>
              </a:spcBef>
              <a:buAutoNum type="arabicPeriod"/>
            </a:pPr>
            <a:endParaRPr sz="1400" dirty="0">
              <a:latin typeface="Calibri"/>
              <a:cs typeface="Calibri"/>
            </a:endParaRPr>
          </a:p>
          <a:p>
            <a:pPr marL="249554" indent="-236854">
              <a:lnSpc>
                <a:spcPct val="100000"/>
              </a:lnSpc>
              <a:buAutoNum type="arabicPeriod"/>
              <a:tabLst>
                <a:tab pos="249554" algn="l"/>
              </a:tabLst>
              <a:defRPr sz="1850">
                <a:solidFill>
                  <a:srgbClr val="23282A"/>
                </a:solidFill>
                <a:latin typeface="Calibri"/>
                <a:cs typeface="Calibri"/>
              </a:defRPr>
            </a:pPr>
            <a:r>
              <a:rPr sz="1400" b="1" dirty="0" err="1"/>
              <a:t>Renforcement</a:t>
            </a:r>
            <a:r>
              <a:rPr sz="1400" b="1" dirty="0"/>
              <a:t> des </a:t>
            </a:r>
            <a:r>
              <a:rPr sz="1400" b="1" dirty="0" err="1"/>
              <a:t>capacités</a:t>
            </a:r>
            <a:r>
              <a:rPr sz="1400" b="1" dirty="0"/>
              <a:t> dans </a:t>
            </a:r>
            <a:r>
              <a:rPr sz="1400" dirty="0"/>
              <a:t>les </a:t>
            </a:r>
            <a:r>
              <a:rPr sz="1400" dirty="0" err="1"/>
              <a:t>domaines</a:t>
            </a:r>
            <a:r>
              <a:rPr sz="1400" dirty="0"/>
              <a:t> </a:t>
            </a:r>
            <a:r>
              <a:rPr sz="1400" dirty="0" err="1"/>
              <a:t>pertinents</a:t>
            </a:r>
            <a:r>
              <a:rPr sz="1400" dirty="0"/>
              <a:t>. En </a:t>
            </a:r>
            <a:r>
              <a:rPr sz="1400" dirty="0" err="1"/>
              <a:t>ligne</a:t>
            </a:r>
            <a:r>
              <a:rPr sz="1400" dirty="0"/>
              <a:t>, sur place, </a:t>
            </a:r>
            <a:r>
              <a:rPr sz="1400" dirty="0" err="1"/>
              <a:t>hybride</a:t>
            </a:r>
            <a:r>
              <a:rPr sz="1400" dirty="0"/>
              <a:t>.</a:t>
            </a:r>
            <a:endParaRPr sz="1400" dirty="0">
              <a:latin typeface="Calibri"/>
              <a:cs typeface="Calibri"/>
            </a:endParaRPr>
          </a:p>
          <a:p>
            <a:pPr>
              <a:lnSpc>
                <a:spcPct val="100000"/>
              </a:lnSpc>
              <a:buAutoNum type="arabicPeriod"/>
            </a:pPr>
            <a:endParaRPr sz="1400" dirty="0">
              <a:latin typeface="Calibri"/>
              <a:cs typeface="Calibri"/>
            </a:endParaRPr>
          </a:p>
          <a:p>
            <a:pPr>
              <a:lnSpc>
                <a:spcPct val="100000"/>
              </a:lnSpc>
              <a:spcBef>
                <a:spcPts val="170"/>
              </a:spcBef>
              <a:buAutoNum type="arabicPeriod"/>
            </a:pPr>
            <a:endParaRPr sz="1400" dirty="0">
              <a:latin typeface="Calibri"/>
              <a:cs typeface="Calibri"/>
            </a:endParaRPr>
          </a:p>
          <a:p>
            <a:pPr marL="12700" marR="370840" indent="236854">
              <a:lnSpc>
                <a:spcPts val="2100"/>
              </a:lnSpc>
              <a:buAutoNum type="arabicPeriod"/>
              <a:tabLst>
                <a:tab pos="249554" algn="l"/>
              </a:tabLst>
              <a:defRPr sz="1850">
                <a:solidFill>
                  <a:srgbClr val="23282A"/>
                </a:solidFill>
                <a:latin typeface="Calibri"/>
                <a:cs typeface="Calibri"/>
              </a:defRPr>
            </a:pPr>
            <a:r>
              <a:rPr sz="1400" b="1" dirty="0"/>
              <a:t>Plaidoyer, communication, mise </a:t>
            </a:r>
            <a:r>
              <a:rPr sz="1400" b="1" dirty="0" err="1"/>
              <a:t>en</a:t>
            </a:r>
            <a:r>
              <a:rPr sz="1400" b="1" dirty="0"/>
              <a:t> réseau et </a:t>
            </a:r>
            <a:r>
              <a:rPr sz="1400" b="1" dirty="0" err="1"/>
              <a:t>coopération</a:t>
            </a:r>
            <a:r>
              <a:rPr sz="1400" b="1" dirty="0"/>
              <a:t>: </a:t>
            </a:r>
            <a:r>
              <a:rPr sz="1400" dirty="0"/>
              <a:t>Parties </a:t>
            </a:r>
            <a:r>
              <a:rPr sz="1400" dirty="0" err="1"/>
              <a:t>prenantes</a:t>
            </a:r>
            <a:r>
              <a:rPr sz="1400" dirty="0"/>
              <a:t> </a:t>
            </a:r>
            <a:r>
              <a:rPr sz="1400" dirty="0" err="1"/>
              <a:t>africaines</a:t>
            </a:r>
            <a:r>
              <a:rPr sz="1400" dirty="0"/>
              <a:t> (</a:t>
            </a:r>
            <a:r>
              <a:rPr sz="1400" dirty="0" err="1"/>
              <a:t>éducation</a:t>
            </a:r>
            <a:r>
              <a:rPr sz="1400" dirty="0"/>
              <a:t> et formation, </a:t>
            </a:r>
            <a:r>
              <a:rPr sz="1400" dirty="0" err="1"/>
              <a:t>emploi</a:t>
            </a:r>
            <a:r>
              <a:rPr sz="1400" dirty="0"/>
              <a:t>, </a:t>
            </a:r>
            <a:r>
              <a:rPr sz="1400" dirty="0" err="1"/>
              <a:t>partenaires</a:t>
            </a:r>
            <a:r>
              <a:rPr sz="1400" dirty="0"/>
              <a:t> </a:t>
            </a:r>
            <a:r>
              <a:rPr sz="1400" dirty="0" err="1"/>
              <a:t>sociaux</a:t>
            </a:r>
            <a:r>
              <a:rPr sz="1400" dirty="0"/>
              <a:t>) et </a:t>
            </a:r>
            <a:r>
              <a:rPr sz="1400" dirty="0" err="1"/>
              <a:t>autres</a:t>
            </a:r>
            <a:r>
              <a:rPr sz="1400" dirty="0"/>
              <a:t> cadres </a:t>
            </a:r>
            <a:r>
              <a:rPr sz="1400" dirty="0" err="1"/>
              <a:t>régionaux</a:t>
            </a:r>
            <a:r>
              <a:rPr sz="1400" dirty="0"/>
              <a:t> de </a:t>
            </a:r>
            <a:r>
              <a:rPr sz="1400" dirty="0" err="1"/>
              <a:t>qualité</a:t>
            </a:r>
            <a:r>
              <a:rPr sz="1400" dirty="0"/>
              <a:t> à </a:t>
            </a:r>
            <a:r>
              <a:rPr sz="1400" dirty="0" err="1"/>
              <a:t>l’échelle</a:t>
            </a:r>
            <a:r>
              <a:rPr sz="1400" dirty="0"/>
              <a:t> </a:t>
            </a:r>
            <a:r>
              <a:rPr lang="en-GB" sz="1400" dirty="0"/>
              <a:t>M</a:t>
            </a:r>
            <a:r>
              <a:rPr sz="1400" dirty="0" err="1"/>
              <a:t>ondiale</a:t>
            </a:r>
            <a:r>
              <a:rPr lang="en-GB" sz="1400" dirty="0"/>
              <a:t>.</a:t>
            </a:r>
          </a:p>
          <a:p>
            <a:pPr marL="12700" marR="370840" indent="236854">
              <a:lnSpc>
                <a:spcPts val="2100"/>
              </a:lnSpc>
              <a:buAutoNum type="arabicPeriod"/>
              <a:tabLst>
                <a:tab pos="249554" algn="l"/>
              </a:tabLst>
              <a:defRPr sz="1850">
                <a:solidFill>
                  <a:srgbClr val="23282A"/>
                </a:solidFill>
                <a:latin typeface="Calibri"/>
                <a:cs typeface="Calibri"/>
              </a:defRPr>
            </a:pPr>
            <a:endParaRPr sz="1400" dirty="0">
              <a:latin typeface="Calibri"/>
              <a:cs typeface="Calibri"/>
            </a:endParaRPr>
          </a:p>
          <a:p>
            <a:pPr>
              <a:lnSpc>
                <a:spcPct val="100000"/>
              </a:lnSpc>
              <a:spcBef>
                <a:spcPts val="114"/>
              </a:spcBef>
              <a:buAutoNum type="arabicPeriod"/>
            </a:pPr>
            <a:endParaRPr sz="1400" dirty="0">
              <a:latin typeface="Calibri"/>
              <a:cs typeface="Calibri"/>
            </a:endParaRPr>
          </a:p>
          <a:p>
            <a:pPr marL="249554" indent="-236854">
              <a:lnSpc>
                <a:spcPct val="100000"/>
              </a:lnSpc>
              <a:buAutoNum type="arabicPeriod"/>
              <a:tabLst>
                <a:tab pos="249554" algn="l"/>
              </a:tabLst>
              <a:defRPr sz="1850">
                <a:solidFill>
                  <a:srgbClr val="23282A"/>
                </a:solidFill>
                <a:latin typeface="Calibri"/>
                <a:cs typeface="Calibri"/>
              </a:defRPr>
            </a:pPr>
            <a:r>
              <a:rPr sz="1400" b="1" dirty="0" err="1"/>
              <a:t>Analyse</a:t>
            </a:r>
            <a:r>
              <a:rPr sz="1400" b="1" dirty="0"/>
              <a:t>, </a:t>
            </a:r>
            <a:r>
              <a:rPr sz="1400" b="1" dirty="0" err="1"/>
              <a:t>suivi</a:t>
            </a:r>
            <a:r>
              <a:rPr sz="1400" b="1" dirty="0"/>
              <a:t> et </a:t>
            </a:r>
            <a:r>
              <a:rPr sz="1400" b="1" dirty="0" err="1"/>
              <a:t>évaluation</a:t>
            </a:r>
            <a:r>
              <a:rPr sz="1400" b="1" dirty="0"/>
              <a:t>:</a:t>
            </a:r>
            <a:r>
              <a:rPr sz="1400" dirty="0"/>
              <a:t> pour </a:t>
            </a:r>
            <a:r>
              <a:rPr sz="1400" dirty="0" err="1"/>
              <a:t>une</a:t>
            </a:r>
            <a:r>
              <a:rPr sz="1400" dirty="0"/>
              <a:t> </a:t>
            </a:r>
            <a:r>
              <a:rPr sz="1400" dirty="0" err="1"/>
              <a:t>amélioration</a:t>
            </a:r>
            <a:r>
              <a:rPr sz="1400" dirty="0"/>
              <a:t> continue.</a:t>
            </a:r>
            <a:endParaRPr sz="14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21272"/>
            <a:ext cx="9601199" cy="693780"/>
          </a:xfrm>
          <a:prstGeom prst="rect">
            <a:avLst/>
          </a:prstGeom>
        </p:spPr>
        <p:txBody>
          <a:bodyPr vert="horz" wrap="square" lIns="0" tIns="16510" rIns="0" bIns="0">
            <a:spAutoFit/>
          </a:bodyPr>
          <a:lstStyle/>
          <a:p>
            <a:pPr marL="12700">
              <a:lnSpc>
                <a:spcPct val="100000"/>
              </a:lnSpc>
              <a:spcBef>
                <a:spcPts val="130"/>
              </a:spcBef>
            </a:pPr>
            <a:r>
              <a:t>Actions et réalisations - À ce jour</a:t>
            </a:r>
          </a:p>
        </p:txBody>
      </p:sp>
      <p:pic>
        <p:nvPicPr>
          <p:cNvPr id="3" name="object 3"/>
          <p:cNvPicPr/>
          <p:nvPr/>
        </p:nvPicPr>
        <p:blipFill>
          <a:blip r:embed="rId3" cstate="print"/>
          <a:stretch>
            <a:fillRect/>
          </a:stretch>
        </p:blipFill>
        <p:spPr>
          <a:xfrm>
            <a:off x="190467" y="809429"/>
            <a:ext cx="2700466" cy="643202"/>
          </a:xfrm>
          <a:prstGeom prst="rect">
            <a:avLst/>
          </a:prstGeom>
        </p:spPr>
      </p:pic>
      <p:sp>
        <p:nvSpPr>
          <p:cNvPr id="4" name="object 4"/>
          <p:cNvSpPr txBox="1"/>
          <p:nvPr/>
        </p:nvSpPr>
        <p:spPr>
          <a:xfrm>
            <a:off x="348297" y="847153"/>
            <a:ext cx="2391410" cy="758477"/>
          </a:xfrm>
          <a:prstGeom prst="rect">
            <a:avLst/>
          </a:prstGeom>
        </p:spPr>
        <p:txBody>
          <a:bodyPr vert="horz" wrap="square" lIns="0" tIns="40640" rIns="0" bIns="0">
            <a:spAutoFit/>
          </a:bodyPr>
          <a:lstStyle/>
          <a:p>
            <a:pPr marL="12700" marR="5080" indent="153035" algn="ctr">
              <a:lnSpc>
                <a:spcPts val="1880"/>
              </a:lnSpc>
              <a:spcBef>
                <a:spcPts val="320"/>
              </a:spcBef>
              <a:defRPr sz="1700" b="1">
                <a:solidFill>
                  <a:srgbClr val="FFFFFF"/>
                </a:solidFill>
                <a:latin typeface="Calibri"/>
                <a:cs typeface="Calibri"/>
              </a:defRPr>
            </a:pPr>
            <a:r>
              <a:rPr sz="1100" dirty="0" err="1"/>
              <a:t>Renforcement</a:t>
            </a:r>
            <a:r>
              <a:rPr sz="1100" dirty="0"/>
              <a:t> des </a:t>
            </a:r>
            <a:r>
              <a:rPr sz="1100" dirty="0" err="1"/>
              <a:t>capacités</a:t>
            </a:r>
            <a:r>
              <a:rPr sz="1100" dirty="0"/>
              <a:t>, </a:t>
            </a:r>
            <a:r>
              <a:rPr sz="1100" dirty="0" err="1"/>
              <a:t>apprentissage</a:t>
            </a:r>
            <a:r>
              <a:rPr sz="1100" dirty="0"/>
              <a:t> par les pairs – </a:t>
            </a:r>
            <a:r>
              <a:rPr sz="1100" dirty="0" err="1"/>
              <a:t>Réalisation</a:t>
            </a:r>
            <a:r>
              <a:rPr sz="1100" dirty="0"/>
              <a:t> 1.1</a:t>
            </a:r>
            <a:endParaRPr sz="1100" dirty="0">
              <a:latin typeface="Calibri"/>
              <a:cs typeface="Calibri"/>
            </a:endParaRPr>
          </a:p>
        </p:txBody>
      </p:sp>
      <p:pic>
        <p:nvPicPr>
          <p:cNvPr id="5" name="object 5"/>
          <p:cNvPicPr/>
          <p:nvPr/>
        </p:nvPicPr>
        <p:blipFill>
          <a:blip r:embed="rId4" cstate="print"/>
          <a:stretch>
            <a:fillRect/>
          </a:stretch>
        </p:blipFill>
        <p:spPr>
          <a:xfrm>
            <a:off x="171450" y="1409636"/>
            <a:ext cx="2738501" cy="5367401"/>
          </a:xfrm>
          <a:prstGeom prst="rect">
            <a:avLst/>
          </a:prstGeom>
        </p:spPr>
      </p:pic>
      <p:sp>
        <p:nvSpPr>
          <p:cNvPr id="6" name="object 6"/>
          <p:cNvSpPr txBox="1"/>
          <p:nvPr/>
        </p:nvSpPr>
        <p:spPr>
          <a:xfrm>
            <a:off x="318770" y="1511935"/>
            <a:ext cx="2315210" cy="4922501"/>
          </a:xfrm>
          <a:prstGeom prst="rect">
            <a:avLst/>
          </a:prstGeom>
        </p:spPr>
        <p:txBody>
          <a:bodyPr vert="horz" wrap="square" lIns="0" tIns="13335" rIns="0" bIns="0">
            <a:spAutoFit/>
          </a:bodyPr>
          <a:lstStyle/>
          <a:p>
            <a:pPr marL="240665" indent="-227965" algn="l">
              <a:lnSpc>
                <a:spcPts val="2755"/>
              </a:lnSpc>
              <a:spcBef>
                <a:spcPts val="105"/>
              </a:spcBef>
              <a:buChar char="•"/>
              <a:tabLst>
                <a:tab pos="240665" algn="l"/>
              </a:tabLst>
              <a:defRPr sz="2400">
                <a:solidFill>
                  <a:srgbClr val="23282A"/>
                </a:solidFill>
                <a:latin typeface="Calibri"/>
                <a:cs typeface="Calibri"/>
              </a:defRPr>
            </a:pPr>
            <a:r>
              <a:rPr sz="2000" dirty="0"/>
              <a:t>Multi-pays:</a:t>
            </a:r>
            <a:endParaRPr sz="2000" dirty="0">
              <a:latin typeface="Calibri"/>
              <a:cs typeface="Calibri"/>
            </a:endParaRPr>
          </a:p>
          <a:p>
            <a:pPr marL="241300" algn="l">
              <a:lnSpc>
                <a:spcPts val="2755"/>
              </a:lnSpc>
              <a:defRPr sz="2400">
                <a:solidFill>
                  <a:srgbClr val="23282A"/>
                </a:solidFill>
                <a:latin typeface="Calibri"/>
                <a:cs typeface="Calibri"/>
              </a:defRPr>
            </a:pPr>
            <a:r>
              <a:rPr sz="2000" dirty="0"/>
              <a:t>11 forums</a:t>
            </a:r>
            <a:endParaRPr sz="2000" dirty="0">
              <a:latin typeface="Calibri"/>
              <a:cs typeface="Calibri"/>
            </a:endParaRPr>
          </a:p>
          <a:p>
            <a:pPr marL="239395" marR="5080" indent="-227329" algn="l">
              <a:lnSpc>
                <a:spcPct val="91300"/>
              </a:lnSpc>
              <a:spcBef>
                <a:spcPts val="450"/>
              </a:spcBef>
              <a:buChar char="•"/>
              <a:tabLst>
                <a:tab pos="241300" algn="l"/>
              </a:tabLst>
              <a:defRPr sz="2400">
                <a:solidFill>
                  <a:srgbClr val="23282A"/>
                </a:solidFill>
                <a:latin typeface="Calibri"/>
                <a:cs typeface="Calibri"/>
              </a:defRPr>
            </a:pPr>
            <a:r>
              <a:rPr sz="2000" dirty="0" err="1"/>
              <a:t>Spécifique</a:t>
            </a:r>
            <a:r>
              <a:rPr sz="2000" dirty="0"/>
              <a:t> au pays: 	16 ateliers, 	de </a:t>
            </a:r>
            <a:r>
              <a:rPr sz="2000" dirty="0" err="1"/>
              <a:t>nombreux</a:t>
            </a:r>
            <a:r>
              <a:rPr sz="2000" dirty="0"/>
              <a:t> </a:t>
            </a:r>
            <a:r>
              <a:rPr sz="2000" dirty="0" err="1"/>
              <a:t>webinaires</a:t>
            </a:r>
            <a:endParaRPr sz="2000" dirty="0">
              <a:latin typeface="Calibri"/>
              <a:cs typeface="Calibri"/>
            </a:endParaRPr>
          </a:p>
          <a:p>
            <a:pPr marL="240665" indent="-227965" algn="l">
              <a:lnSpc>
                <a:spcPct val="100000"/>
              </a:lnSpc>
              <a:spcBef>
                <a:spcPts val="195"/>
              </a:spcBef>
              <a:buChar char="•"/>
              <a:tabLst>
                <a:tab pos="240665" algn="l"/>
              </a:tabLst>
              <a:defRPr sz="2400">
                <a:solidFill>
                  <a:srgbClr val="23282A"/>
                </a:solidFill>
                <a:latin typeface="Calibri"/>
                <a:cs typeface="Calibri"/>
              </a:defRPr>
            </a:pPr>
            <a:r>
              <a:rPr sz="2000" dirty="0"/>
              <a:t>QCP : 8 </a:t>
            </a:r>
            <a:r>
              <a:rPr sz="2000" dirty="0" err="1"/>
              <a:t>webinaires</a:t>
            </a:r>
            <a:endParaRPr sz="2000" dirty="0">
              <a:latin typeface="Calibri"/>
              <a:cs typeface="Calibri"/>
            </a:endParaRPr>
          </a:p>
          <a:p>
            <a:pPr marL="239395" marR="192405" indent="-227329" algn="l">
              <a:lnSpc>
                <a:spcPct val="91300"/>
              </a:lnSpc>
              <a:spcBef>
                <a:spcPts val="455"/>
              </a:spcBef>
              <a:buChar char="•"/>
              <a:tabLst>
                <a:tab pos="241300" algn="l"/>
              </a:tabLst>
              <a:defRPr sz="2400">
                <a:solidFill>
                  <a:srgbClr val="23282A"/>
                </a:solidFill>
                <a:latin typeface="Calibri"/>
                <a:cs typeface="Calibri"/>
              </a:defRPr>
            </a:pPr>
            <a:r>
              <a:rPr sz="2000" dirty="0"/>
              <a:t>M&amp;E: 5 	ateliers et 	</a:t>
            </a:r>
            <a:r>
              <a:rPr sz="2000" dirty="0" err="1"/>
              <a:t>webinaires</a:t>
            </a:r>
            <a:endParaRPr sz="2000" dirty="0">
              <a:latin typeface="Calibri"/>
              <a:cs typeface="Calibri"/>
            </a:endParaRPr>
          </a:p>
          <a:p>
            <a:pPr marL="239395" marR="434975" indent="-227329" algn="l">
              <a:lnSpc>
                <a:spcPct val="92500"/>
              </a:lnSpc>
              <a:spcBef>
                <a:spcPts val="415"/>
              </a:spcBef>
              <a:buChar char="•"/>
              <a:tabLst>
                <a:tab pos="241300" algn="l"/>
              </a:tabLst>
              <a:defRPr sz="2400">
                <a:solidFill>
                  <a:srgbClr val="23282A"/>
                </a:solidFill>
                <a:latin typeface="Calibri"/>
                <a:cs typeface="Calibri"/>
              </a:defRPr>
            </a:pPr>
            <a:r>
              <a:rPr lang="fr-FR" sz="2000" dirty="0"/>
              <a:t>Tous coorganisés avec les autorités nationales de certification</a:t>
            </a:r>
            <a:endParaRPr sz="2000" dirty="0">
              <a:latin typeface="Calibri"/>
              <a:cs typeface="Calibri"/>
            </a:endParaRPr>
          </a:p>
        </p:txBody>
      </p:sp>
      <p:grpSp>
        <p:nvGrpSpPr>
          <p:cNvPr id="7" name="object 7"/>
          <p:cNvGrpSpPr/>
          <p:nvPr/>
        </p:nvGrpSpPr>
        <p:grpSpPr>
          <a:xfrm>
            <a:off x="3228975" y="809429"/>
            <a:ext cx="2738755" cy="5967730"/>
            <a:chOff x="3228975" y="809429"/>
            <a:chExt cx="2738755" cy="5967730"/>
          </a:xfrm>
        </p:grpSpPr>
        <p:pic>
          <p:nvPicPr>
            <p:cNvPr id="8" name="object 8"/>
            <p:cNvPicPr/>
            <p:nvPr/>
          </p:nvPicPr>
          <p:blipFill>
            <a:blip r:embed="rId5" cstate="print"/>
            <a:stretch>
              <a:fillRect/>
            </a:stretch>
          </p:blipFill>
          <p:spPr>
            <a:xfrm>
              <a:off x="3247992" y="809429"/>
              <a:ext cx="2700466" cy="643202"/>
            </a:xfrm>
            <a:prstGeom prst="rect">
              <a:avLst/>
            </a:prstGeom>
          </p:spPr>
        </p:pic>
        <p:pic>
          <p:nvPicPr>
            <p:cNvPr id="9" name="object 9"/>
            <p:cNvPicPr/>
            <p:nvPr/>
          </p:nvPicPr>
          <p:blipFill>
            <a:blip r:embed="rId6" cstate="print"/>
            <a:stretch>
              <a:fillRect/>
            </a:stretch>
          </p:blipFill>
          <p:spPr>
            <a:xfrm>
              <a:off x="3228975" y="1409636"/>
              <a:ext cx="2738501" cy="5367401"/>
            </a:xfrm>
            <a:prstGeom prst="rect">
              <a:avLst/>
            </a:prstGeom>
          </p:spPr>
        </p:pic>
      </p:grpSp>
      <p:sp>
        <p:nvSpPr>
          <p:cNvPr id="10" name="object 10"/>
          <p:cNvSpPr txBox="1"/>
          <p:nvPr/>
        </p:nvSpPr>
        <p:spPr>
          <a:xfrm>
            <a:off x="3338829" y="847153"/>
            <a:ext cx="2419985" cy="5309787"/>
          </a:xfrm>
          <a:prstGeom prst="rect">
            <a:avLst/>
          </a:prstGeom>
        </p:spPr>
        <p:txBody>
          <a:bodyPr vert="horz" wrap="square" lIns="0" tIns="40640" rIns="0" bIns="0">
            <a:spAutoFit/>
          </a:bodyPr>
          <a:lstStyle/>
          <a:p>
            <a:pPr marL="203835" marR="88900" indent="271780" algn="ctr">
              <a:lnSpc>
                <a:spcPts val="1880"/>
              </a:lnSpc>
              <a:spcBef>
                <a:spcPts val="320"/>
              </a:spcBef>
              <a:defRPr sz="1700" b="1">
                <a:solidFill>
                  <a:srgbClr val="FFFFFF"/>
                </a:solidFill>
                <a:latin typeface="Calibri"/>
                <a:cs typeface="Calibri"/>
              </a:defRPr>
            </a:pPr>
            <a:r>
              <a:rPr sz="1200" dirty="0" err="1"/>
              <a:t>Élaboration</a:t>
            </a:r>
            <a:r>
              <a:rPr sz="1200" dirty="0"/>
              <a:t> de documents </a:t>
            </a:r>
            <a:r>
              <a:rPr sz="1200" dirty="0" err="1"/>
              <a:t>stratégiques</a:t>
            </a:r>
            <a:r>
              <a:rPr sz="1200" dirty="0"/>
              <a:t> – </a:t>
            </a:r>
            <a:r>
              <a:rPr sz="1200" dirty="0" err="1"/>
              <a:t>Réalisation</a:t>
            </a:r>
            <a:r>
              <a:rPr sz="1200" dirty="0"/>
              <a:t> 2.1</a:t>
            </a:r>
            <a:endParaRPr sz="1200" dirty="0">
              <a:latin typeface="Calibri"/>
              <a:cs typeface="Calibri"/>
            </a:endParaRPr>
          </a:p>
          <a:p>
            <a:pPr marL="184150" marR="146685" indent="-171450">
              <a:lnSpc>
                <a:spcPct val="91100"/>
              </a:lnSpc>
              <a:spcBef>
                <a:spcPts val="1245"/>
              </a:spcBef>
              <a:buChar char="•"/>
              <a:tabLst>
                <a:tab pos="184150" algn="l"/>
              </a:tabLst>
              <a:defRPr sz="1700">
                <a:solidFill>
                  <a:srgbClr val="23282A"/>
                </a:solidFill>
                <a:latin typeface="Calibri"/>
                <a:cs typeface="Calibri"/>
              </a:defRPr>
            </a:pPr>
            <a:r>
              <a:rPr sz="1400" dirty="0"/>
              <a:t>Angola: Manuel et formation - à </a:t>
            </a:r>
            <a:r>
              <a:rPr sz="1400" dirty="0" err="1"/>
              <a:t>l'appui</a:t>
            </a:r>
            <a:r>
              <a:rPr sz="1400" dirty="0"/>
              <a:t> des qualifications de mise </a:t>
            </a:r>
            <a:r>
              <a:rPr sz="1400" dirty="0" err="1"/>
              <a:t>en</a:t>
            </a:r>
            <a:r>
              <a:rPr sz="1400" dirty="0"/>
              <a:t> </a:t>
            </a:r>
            <a:r>
              <a:rPr sz="1400" dirty="0" err="1"/>
              <a:t>œuvre</a:t>
            </a:r>
            <a:r>
              <a:rPr sz="1400" dirty="0"/>
              <a:t> Catalogue national. Site web INQ</a:t>
            </a:r>
            <a:endParaRPr sz="1400" dirty="0">
              <a:latin typeface="Calibri"/>
              <a:cs typeface="Calibri"/>
            </a:endParaRPr>
          </a:p>
          <a:p>
            <a:pPr marL="184150" marR="344170" indent="-171450">
              <a:lnSpc>
                <a:spcPts val="1880"/>
              </a:lnSpc>
              <a:spcBef>
                <a:spcPts val="335"/>
              </a:spcBef>
              <a:buChar char="•"/>
              <a:tabLst>
                <a:tab pos="184150" algn="l"/>
              </a:tabLst>
              <a:defRPr sz="1700">
                <a:solidFill>
                  <a:srgbClr val="23282A"/>
                </a:solidFill>
                <a:latin typeface="Calibri"/>
                <a:cs typeface="Calibri"/>
              </a:defRPr>
            </a:pPr>
            <a:r>
              <a:rPr sz="1400" dirty="0"/>
              <a:t>République </a:t>
            </a:r>
            <a:r>
              <a:rPr sz="1400" dirty="0" err="1"/>
              <a:t>démocratique</a:t>
            </a:r>
            <a:r>
              <a:rPr sz="1400" dirty="0"/>
              <a:t> du Congo: NQA, </a:t>
            </a:r>
            <a:r>
              <a:rPr sz="1400" dirty="0" err="1"/>
              <a:t>démarrer</a:t>
            </a:r>
            <a:r>
              <a:rPr sz="1400" dirty="0"/>
              <a:t> </a:t>
            </a:r>
            <a:r>
              <a:rPr lang="en-GB" sz="1400" dirty="0"/>
              <a:t>CNC</a:t>
            </a:r>
            <a:endParaRPr sz="1400" dirty="0">
              <a:latin typeface="Calibri"/>
              <a:cs typeface="Calibri"/>
            </a:endParaRPr>
          </a:p>
          <a:p>
            <a:pPr marL="184150" marR="252729" indent="-171450">
              <a:lnSpc>
                <a:spcPts val="1880"/>
              </a:lnSpc>
              <a:spcBef>
                <a:spcPts val="295"/>
              </a:spcBef>
              <a:buChar char="•"/>
              <a:tabLst>
                <a:tab pos="184150" algn="l"/>
              </a:tabLst>
              <a:defRPr sz="1700">
                <a:solidFill>
                  <a:srgbClr val="23282A"/>
                </a:solidFill>
                <a:latin typeface="Calibri"/>
                <a:cs typeface="Calibri"/>
              </a:defRPr>
            </a:pPr>
            <a:r>
              <a:rPr sz="1400" dirty="0"/>
              <a:t>Eswatini: RPL. Site web EQA</a:t>
            </a:r>
            <a:endParaRPr sz="1400" dirty="0">
              <a:latin typeface="Calibri"/>
              <a:cs typeface="Calibri"/>
            </a:endParaRPr>
          </a:p>
          <a:p>
            <a:pPr marL="184150" indent="-171450">
              <a:lnSpc>
                <a:spcPct val="100000"/>
              </a:lnSpc>
              <a:spcBef>
                <a:spcPts val="100"/>
              </a:spcBef>
              <a:buFont typeface="Calibri"/>
              <a:buChar char="•"/>
              <a:tabLst>
                <a:tab pos="184150" algn="l"/>
              </a:tabLst>
              <a:defRPr sz="1700">
                <a:solidFill>
                  <a:srgbClr val="23282A"/>
                </a:solidFill>
                <a:latin typeface="Calibri"/>
                <a:cs typeface="Calibri"/>
              </a:defRPr>
            </a:pPr>
            <a:r>
              <a:rPr sz="1400" b="1" dirty="0"/>
              <a:t>Ghana: CNC,</a:t>
            </a:r>
            <a:r>
              <a:rPr sz="1400" dirty="0"/>
              <a:t>RPL, CATS</a:t>
            </a:r>
            <a:endParaRPr sz="1400" dirty="0">
              <a:latin typeface="Calibri"/>
              <a:cs typeface="Calibri"/>
            </a:endParaRPr>
          </a:p>
          <a:p>
            <a:pPr marL="184150" indent="-171450">
              <a:lnSpc>
                <a:spcPct val="100000"/>
              </a:lnSpc>
              <a:spcBef>
                <a:spcPts val="135"/>
              </a:spcBef>
              <a:buChar char="•"/>
              <a:tabLst>
                <a:tab pos="184150" algn="l"/>
              </a:tabLst>
              <a:defRPr sz="1700">
                <a:solidFill>
                  <a:srgbClr val="23282A"/>
                </a:solidFill>
                <a:latin typeface="Calibri"/>
                <a:cs typeface="Calibri"/>
              </a:defRPr>
            </a:pPr>
            <a:r>
              <a:rPr sz="1400" dirty="0" err="1"/>
              <a:t>Guiné</a:t>
            </a:r>
            <a:r>
              <a:rPr sz="1400" dirty="0"/>
              <a:t>-Bissau: CNC</a:t>
            </a:r>
            <a:endParaRPr sz="1400" dirty="0">
              <a:latin typeface="Calibri"/>
              <a:cs typeface="Calibri"/>
            </a:endParaRPr>
          </a:p>
          <a:p>
            <a:pPr marL="184150" marR="5715" indent="-171450">
              <a:lnSpc>
                <a:spcPts val="1880"/>
              </a:lnSpc>
              <a:spcBef>
                <a:spcPts val="335"/>
              </a:spcBef>
              <a:buChar char="•"/>
              <a:tabLst>
                <a:tab pos="184150" algn="l"/>
              </a:tabLst>
              <a:defRPr sz="1700">
                <a:solidFill>
                  <a:srgbClr val="23282A"/>
                </a:solidFill>
                <a:latin typeface="Calibri"/>
                <a:cs typeface="Calibri"/>
              </a:defRPr>
            </a:pPr>
            <a:r>
              <a:rPr sz="1400" dirty="0"/>
              <a:t>Mozambique: 2 </a:t>
            </a:r>
            <a:r>
              <a:rPr sz="1400" dirty="0" err="1"/>
              <a:t>règlements</a:t>
            </a:r>
            <a:r>
              <a:rPr sz="1400" dirty="0"/>
              <a:t> NQF TC; Système de M&amp;E</a:t>
            </a:r>
            <a:endParaRPr sz="1400" dirty="0">
              <a:latin typeface="Calibri"/>
              <a:cs typeface="Calibri"/>
            </a:endParaRPr>
          </a:p>
          <a:p>
            <a:pPr marL="184150" indent="-171450">
              <a:lnSpc>
                <a:spcPct val="100000"/>
              </a:lnSpc>
              <a:spcBef>
                <a:spcPts val="100"/>
              </a:spcBef>
              <a:buChar char="•"/>
              <a:tabLst>
                <a:tab pos="184150" algn="l"/>
              </a:tabLst>
              <a:defRPr sz="1700">
                <a:solidFill>
                  <a:srgbClr val="23282A"/>
                </a:solidFill>
                <a:latin typeface="Calibri"/>
                <a:cs typeface="Calibri"/>
              </a:defRPr>
            </a:pPr>
            <a:r>
              <a:rPr sz="1400" dirty="0"/>
              <a:t>Sénégal : CNC</a:t>
            </a:r>
            <a:endParaRPr sz="1400" dirty="0">
              <a:latin typeface="Calibri"/>
              <a:cs typeface="Calibri"/>
            </a:endParaRPr>
          </a:p>
          <a:p>
            <a:pPr marL="184150" indent="-171450">
              <a:lnSpc>
                <a:spcPct val="100000"/>
              </a:lnSpc>
              <a:spcBef>
                <a:spcPts val="135"/>
              </a:spcBef>
              <a:buChar char="•"/>
              <a:tabLst>
                <a:tab pos="184150" algn="l"/>
              </a:tabLst>
              <a:defRPr sz="1700">
                <a:solidFill>
                  <a:srgbClr val="23282A"/>
                </a:solidFill>
                <a:latin typeface="Calibri"/>
                <a:cs typeface="Calibri"/>
              </a:defRPr>
            </a:pPr>
            <a:r>
              <a:rPr sz="1400" dirty="0"/>
              <a:t>Seychelles: CATS</a:t>
            </a:r>
            <a:endParaRPr sz="1400" dirty="0">
              <a:latin typeface="Calibri"/>
              <a:cs typeface="Calibri"/>
            </a:endParaRPr>
          </a:p>
          <a:p>
            <a:pPr marL="184150" indent="-171450">
              <a:lnSpc>
                <a:spcPct val="100000"/>
              </a:lnSpc>
              <a:spcBef>
                <a:spcPts val="140"/>
              </a:spcBef>
              <a:buChar char="•"/>
              <a:tabLst>
                <a:tab pos="184150" algn="l"/>
              </a:tabLst>
              <a:defRPr sz="1700">
                <a:solidFill>
                  <a:srgbClr val="23282A"/>
                </a:solidFill>
                <a:latin typeface="Calibri"/>
                <a:cs typeface="Calibri"/>
              </a:defRPr>
            </a:pPr>
            <a:r>
              <a:rPr sz="1400" dirty="0"/>
              <a:t>Sierra Leone: RPL, CATS</a:t>
            </a:r>
            <a:endParaRPr sz="1400" dirty="0">
              <a:latin typeface="Calibri"/>
              <a:cs typeface="Calibri"/>
            </a:endParaRPr>
          </a:p>
          <a:p>
            <a:pPr marL="184150" indent="-171450">
              <a:lnSpc>
                <a:spcPct val="100000"/>
              </a:lnSpc>
              <a:spcBef>
                <a:spcPts val="135"/>
              </a:spcBef>
              <a:buChar char="•"/>
              <a:tabLst>
                <a:tab pos="184150" algn="l"/>
              </a:tabLst>
              <a:defRPr sz="1700">
                <a:solidFill>
                  <a:srgbClr val="23282A"/>
                </a:solidFill>
                <a:latin typeface="Calibri"/>
                <a:cs typeface="Calibri"/>
              </a:defRPr>
            </a:pPr>
            <a:r>
              <a:rPr sz="1400" dirty="0" err="1"/>
              <a:t>Somalie</a:t>
            </a:r>
            <a:r>
              <a:rPr sz="1400" dirty="0"/>
              <a:t>: CNC, RPL, CATS</a:t>
            </a:r>
            <a:endParaRPr sz="1400" dirty="0">
              <a:latin typeface="Calibri"/>
              <a:cs typeface="Calibri"/>
            </a:endParaRPr>
          </a:p>
          <a:p>
            <a:pPr marL="184150" indent="-171450">
              <a:lnSpc>
                <a:spcPct val="100000"/>
              </a:lnSpc>
              <a:spcBef>
                <a:spcPts val="215"/>
              </a:spcBef>
              <a:buChar char="•"/>
              <a:tabLst>
                <a:tab pos="184150" algn="l"/>
              </a:tabLst>
              <a:defRPr sz="1700">
                <a:solidFill>
                  <a:srgbClr val="23282A"/>
                </a:solidFill>
                <a:latin typeface="Calibri"/>
                <a:cs typeface="Calibri"/>
              </a:defRPr>
            </a:pPr>
            <a:r>
              <a:rPr sz="1400" dirty="0" err="1"/>
              <a:t>Zambie</a:t>
            </a:r>
            <a:r>
              <a:rPr sz="1400" dirty="0"/>
              <a:t>: lancer la </a:t>
            </a:r>
            <a:r>
              <a:rPr sz="1400" dirty="0" err="1"/>
              <a:t>révision</a:t>
            </a:r>
            <a:r>
              <a:rPr sz="1400" dirty="0"/>
              <a:t> du CNC</a:t>
            </a:r>
            <a:endParaRPr sz="1400" dirty="0">
              <a:latin typeface="Calibri"/>
              <a:cs typeface="Calibri"/>
            </a:endParaRPr>
          </a:p>
        </p:txBody>
      </p:sp>
      <p:pic>
        <p:nvPicPr>
          <p:cNvPr id="11" name="object 11"/>
          <p:cNvPicPr/>
          <p:nvPr/>
        </p:nvPicPr>
        <p:blipFill>
          <a:blip r:embed="rId7" cstate="print"/>
          <a:stretch>
            <a:fillRect/>
          </a:stretch>
        </p:blipFill>
        <p:spPr>
          <a:xfrm>
            <a:off x="6295992" y="809429"/>
            <a:ext cx="2709991" cy="643202"/>
          </a:xfrm>
          <a:prstGeom prst="rect">
            <a:avLst/>
          </a:prstGeom>
        </p:spPr>
      </p:pic>
      <p:sp>
        <p:nvSpPr>
          <p:cNvPr id="12" name="object 12"/>
          <p:cNvSpPr txBox="1"/>
          <p:nvPr/>
        </p:nvSpPr>
        <p:spPr>
          <a:xfrm>
            <a:off x="6465570" y="847153"/>
            <a:ext cx="2395220" cy="505523"/>
          </a:xfrm>
          <a:prstGeom prst="rect">
            <a:avLst/>
          </a:prstGeom>
        </p:spPr>
        <p:txBody>
          <a:bodyPr vert="horz" wrap="square" lIns="0" tIns="15875" rIns="0" bIns="0">
            <a:spAutoFit/>
          </a:bodyPr>
          <a:lstStyle/>
          <a:p>
            <a:pPr algn="ctr">
              <a:lnSpc>
                <a:spcPts val="1960"/>
              </a:lnSpc>
              <a:spcBef>
                <a:spcPts val="125"/>
              </a:spcBef>
              <a:defRPr sz="1700" b="1">
                <a:solidFill>
                  <a:srgbClr val="FFFFFF"/>
                </a:solidFill>
                <a:latin typeface="Calibri"/>
                <a:cs typeface="Calibri"/>
              </a:defRPr>
            </a:pPr>
            <a:r>
              <a:rPr sz="1200" dirty="0"/>
              <a:t>Manuels et </a:t>
            </a:r>
            <a:r>
              <a:rPr sz="1200" dirty="0" err="1"/>
              <a:t>lignes</a:t>
            </a:r>
            <a:r>
              <a:rPr sz="1200" dirty="0"/>
              <a:t> directrices</a:t>
            </a:r>
            <a:endParaRPr sz="1200" dirty="0">
              <a:latin typeface="Calibri"/>
              <a:cs typeface="Calibri"/>
            </a:endParaRPr>
          </a:p>
          <a:p>
            <a:pPr marR="3810" algn="ctr">
              <a:lnSpc>
                <a:spcPts val="1960"/>
              </a:lnSpc>
              <a:defRPr sz="1700" b="1">
                <a:solidFill>
                  <a:srgbClr val="FFFFFF"/>
                </a:solidFill>
                <a:latin typeface="Calibri"/>
                <a:cs typeface="Calibri"/>
              </a:defRPr>
            </a:pPr>
            <a:r>
              <a:rPr sz="1200" dirty="0"/>
              <a:t>– </a:t>
            </a:r>
            <a:r>
              <a:rPr sz="1200" dirty="0" err="1"/>
              <a:t>continentale</a:t>
            </a:r>
            <a:endParaRPr sz="1200" dirty="0">
              <a:latin typeface="Calibri"/>
              <a:cs typeface="Calibri"/>
            </a:endParaRPr>
          </a:p>
        </p:txBody>
      </p:sp>
      <p:pic>
        <p:nvPicPr>
          <p:cNvPr id="13" name="object 13"/>
          <p:cNvPicPr/>
          <p:nvPr/>
        </p:nvPicPr>
        <p:blipFill>
          <a:blip r:embed="rId8" cstate="print"/>
          <a:stretch>
            <a:fillRect/>
          </a:stretch>
        </p:blipFill>
        <p:spPr>
          <a:xfrm>
            <a:off x="6276975" y="1409636"/>
            <a:ext cx="2748026" cy="5367401"/>
          </a:xfrm>
          <a:prstGeom prst="rect">
            <a:avLst/>
          </a:prstGeom>
        </p:spPr>
      </p:pic>
      <p:sp>
        <p:nvSpPr>
          <p:cNvPr id="14" name="object 14"/>
          <p:cNvSpPr txBox="1"/>
          <p:nvPr/>
        </p:nvSpPr>
        <p:spPr>
          <a:xfrm>
            <a:off x="6422644" y="1501711"/>
            <a:ext cx="2275840" cy="4286045"/>
          </a:xfrm>
          <a:prstGeom prst="rect">
            <a:avLst/>
          </a:prstGeom>
        </p:spPr>
        <p:txBody>
          <a:bodyPr vert="horz" wrap="square" lIns="0" tIns="36830" rIns="0" bIns="0">
            <a:spAutoFit/>
          </a:bodyPr>
          <a:lstStyle/>
          <a:p>
            <a:pPr marL="241300" marR="586105" indent="-229235">
              <a:lnSpc>
                <a:spcPts val="2480"/>
              </a:lnSpc>
              <a:spcBef>
                <a:spcPts val="290"/>
              </a:spcBef>
              <a:buChar char="•"/>
              <a:tabLst>
                <a:tab pos="241300" algn="l"/>
              </a:tabLst>
              <a:defRPr sz="2150">
                <a:solidFill>
                  <a:srgbClr val="23282A"/>
                </a:solidFill>
                <a:latin typeface="Calibri"/>
                <a:cs typeface="Calibri"/>
              </a:defRPr>
            </a:pPr>
            <a:r>
              <a:rPr sz="1600" dirty="0"/>
              <a:t>RPL pour les </a:t>
            </a:r>
            <a:r>
              <a:rPr sz="1600" dirty="0" err="1"/>
              <a:t>praticiens</a:t>
            </a:r>
            <a:endParaRPr sz="1600" dirty="0">
              <a:latin typeface="Calibri"/>
              <a:cs typeface="Calibri"/>
            </a:endParaRPr>
          </a:p>
          <a:p>
            <a:pPr marL="241300" indent="-228600">
              <a:lnSpc>
                <a:spcPct val="100000"/>
              </a:lnSpc>
              <a:spcBef>
                <a:spcPts val="135"/>
              </a:spcBef>
              <a:buChar char="•"/>
              <a:tabLst>
                <a:tab pos="241300" algn="l"/>
              </a:tabLst>
              <a:defRPr sz="2150">
                <a:solidFill>
                  <a:srgbClr val="23282A"/>
                </a:solidFill>
                <a:latin typeface="Calibri"/>
                <a:cs typeface="Calibri"/>
              </a:defRPr>
            </a:pPr>
            <a:r>
              <a:rPr sz="1600" dirty="0"/>
              <a:t>Micro certifications</a:t>
            </a:r>
            <a:endParaRPr sz="1600" dirty="0">
              <a:latin typeface="Calibri"/>
              <a:cs typeface="Calibri"/>
            </a:endParaRPr>
          </a:p>
          <a:p>
            <a:pPr marL="241300" marR="5080" indent="-229235">
              <a:lnSpc>
                <a:spcPts val="2410"/>
              </a:lnSpc>
              <a:spcBef>
                <a:spcPts val="495"/>
              </a:spcBef>
              <a:buChar char="•"/>
              <a:tabLst>
                <a:tab pos="241300" algn="l"/>
              </a:tabLst>
              <a:defRPr sz="2150">
                <a:solidFill>
                  <a:srgbClr val="23282A"/>
                </a:solidFill>
                <a:latin typeface="Calibri"/>
                <a:cs typeface="Calibri"/>
              </a:defRPr>
            </a:pPr>
            <a:r>
              <a:rPr sz="1600" dirty="0"/>
              <a:t>Référencement du guide </a:t>
            </a:r>
            <a:r>
              <a:rPr sz="1600" dirty="0" err="1"/>
              <a:t>abrégé</a:t>
            </a:r>
            <a:r>
              <a:rPr sz="1600" dirty="0"/>
              <a:t> </a:t>
            </a:r>
            <a:r>
              <a:rPr lang="en-GB" sz="1600" dirty="0"/>
              <a:t>ACQF</a:t>
            </a:r>
            <a:endParaRPr sz="1600" dirty="0">
              <a:latin typeface="Calibri"/>
              <a:cs typeface="Calibri"/>
            </a:endParaRPr>
          </a:p>
          <a:p>
            <a:pPr marL="241300" indent="-228600">
              <a:lnSpc>
                <a:spcPts val="2490"/>
              </a:lnSpc>
              <a:spcBef>
                <a:spcPts val="215"/>
              </a:spcBef>
              <a:buChar char="•"/>
              <a:tabLst>
                <a:tab pos="241300" algn="l"/>
              </a:tabLst>
              <a:defRPr sz="2150">
                <a:solidFill>
                  <a:srgbClr val="23282A"/>
                </a:solidFill>
                <a:latin typeface="Calibri"/>
                <a:cs typeface="Calibri"/>
              </a:defRPr>
            </a:pPr>
            <a:r>
              <a:rPr sz="1600" dirty="0" err="1"/>
              <a:t>Enregistrement</a:t>
            </a:r>
            <a:r>
              <a:rPr sz="1600" dirty="0"/>
              <a:t> de</a:t>
            </a:r>
            <a:endParaRPr sz="1600" dirty="0">
              <a:latin typeface="Calibri"/>
              <a:cs typeface="Calibri"/>
            </a:endParaRPr>
          </a:p>
          <a:p>
            <a:pPr marL="241300">
              <a:lnSpc>
                <a:spcPts val="2490"/>
              </a:lnSpc>
              <a:defRPr sz="2150">
                <a:solidFill>
                  <a:srgbClr val="23282A"/>
                </a:solidFill>
                <a:latin typeface="Calibri"/>
                <a:cs typeface="Calibri"/>
              </a:defRPr>
            </a:pPr>
            <a:r>
              <a:rPr sz="1600" dirty="0"/>
              <a:t>qualifications</a:t>
            </a:r>
            <a:endParaRPr sz="1600" dirty="0">
              <a:latin typeface="Calibri"/>
              <a:cs typeface="Calibri"/>
            </a:endParaRPr>
          </a:p>
          <a:p>
            <a:pPr marL="241300" marR="263525" indent="-229235">
              <a:lnSpc>
                <a:spcPct val="94100"/>
              </a:lnSpc>
              <a:spcBef>
                <a:spcPts val="350"/>
              </a:spcBef>
              <a:buChar char="•"/>
              <a:tabLst>
                <a:tab pos="241300" algn="l"/>
              </a:tabLst>
              <a:defRPr sz="2150">
                <a:solidFill>
                  <a:srgbClr val="23282A"/>
                </a:solidFill>
                <a:latin typeface="Calibri"/>
                <a:cs typeface="Calibri"/>
              </a:defRPr>
            </a:pPr>
            <a:r>
              <a:rPr sz="1600" dirty="0"/>
              <a:t>Modules de formation QCP et brochure de communication</a:t>
            </a:r>
            <a:endParaRPr sz="1600" dirty="0">
              <a:latin typeface="Calibri"/>
              <a:cs typeface="Calibri"/>
            </a:endParaRPr>
          </a:p>
          <a:p>
            <a:pPr marL="241300" indent="-228600" algn="just">
              <a:lnSpc>
                <a:spcPct val="100000"/>
              </a:lnSpc>
              <a:spcBef>
                <a:spcPts val="275"/>
              </a:spcBef>
              <a:buChar char="•"/>
              <a:tabLst>
                <a:tab pos="241300" algn="l"/>
              </a:tabLst>
              <a:defRPr sz="2150">
                <a:solidFill>
                  <a:srgbClr val="23282A"/>
                </a:solidFill>
                <a:latin typeface="Calibri"/>
                <a:cs typeface="Calibri"/>
              </a:defRPr>
            </a:pPr>
            <a:r>
              <a:rPr sz="1600" dirty="0" err="1"/>
              <a:t>Compétences</a:t>
            </a:r>
            <a:r>
              <a:rPr sz="1600" dirty="0"/>
              <a:t> </a:t>
            </a:r>
            <a:r>
              <a:rPr sz="1600" dirty="0" err="1"/>
              <a:t>vertes</a:t>
            </a:r>
            <a:endParaRPr sz="1600" dirty="0">
              <a:latin typeface="Calibri"/>
              <a:cs typeface="Calibri"/>
            </a:endParaRPr>
          </a:p>
          <a:p>
            <a:pPr marL="241300" marR="81280" indent="-229235" algn="just">
              <a:lnSpc>
                <a:spcPct val="94600"/>
              </a:lnSpc>
              <a:spcBef>
                <a:spcPts val="340"/>
              </a:spcBef>
              <a:buChar char="•"/>
              <a:tabLst>
                <a:tab pos="241300" algn="l"/>
              </a:tabLst>
              <a:defRPr sz="2150">
                <a:solidFill>
                  <a:srgbClr val="23282A"/>
                </a:solidFill>
                <a:latin typeface="Calibri"/>
                <a:cs typeface="Calibri"/>
              </a:defRPr>
            </a:pPr>
            <a:r>
              <a:rPr sz="1600" dirty="0" err="1"/>
              <a:t>Profils</a:t>
            </a:r>
            <a:r>
              <a:rPr sz="1600" dirty="0"/>
              <a:t> </a:t>
            </a:r>
            <a:r>
              <a:rPr sz="1600" dirty="0" err="1"/>
              <a:t>communs</a:t>
            </a:r>
            <a:r>
              <a:rPr sz="1600" dirty="0"/>
              <a:t> des professions – </a:t>
            </a:r>
            <a:r>
              <a:rPr sz="1600" dirty="0" err="1"/>
              <a:t>fondés</a:t>
            </a:r>
            <a:r>
              <a:rPr sz="1600" dirty="0"/>
              <a:t> sur les données</a:t>
            </a:r>
            <a:endParaRPr sz="1600" dirty="0">
              <a:latin typeface="Calibri"/>
              <a:cs typeface="Calibri"/>
            </a:endParaRPr>
          </a:p>
        </p:txBody>
      </p:sp>
      <p:pic>
        <p:nvPicPr>
          <p:cNvPr id="15" name="object 15"/>
          <p:cNvPicPr/>
          <p:nvPr/>
        </p:nvPicPr>
        <p:blipFill>
          <a:blip r:embed="rId9" cstate="print"/>
          <a:stretch>
            <a:fillRect/>
          </a:stretch>
        </p:blipFill>
        <p:spPr>
          <a:xfrm>
            <a:off x="9353517" y="809429"/>
            <a:ext cx="2700466" cy="643202"/>
          </a:xfrm>
          <a:prstGeom prst="rect">
            <a:avLst/>
          </a:prstGeom>
        </p:spPr>
      </p:pic>
      <p:sp>
        <p:nvSpPr>
          <p:cNvPr id="16" name="object 16"/>
          <p:cNvSpPr txBox="1"/>
          <p:nvPr/>
        </p:nvSpPr>
        <p:spPr>
          <a:xfrm>
            <a:off x="9813290" y="832350"/>
            <a:ext cx="1811020" cy="539250"/>
          </a:xfrm>
          <a:prstGeom prst="rect">
            <a:avLst/>
          </a:prstGeom>
        </p:spPr>
        <p:txBody>
          <a:bodyPr vert="horz" wrap="square" lIns="0" tIns="15875" rIns="0" bIns="0">
            <a:spAutoFit/>
          </a:bodyPr>
          <a:lstStyle/>
          <a:p>
            <a:pPr marL="12700" algn="ctr">
              <a:lnSpc>
                <a:spcPct val="100000"/>
              </a:lnSpc>
              <a:spcBef>
                <a:spcPts val="125"/>
              </a:spcBef>
              <a:defRPr sz="1700" b="1">
                <a:solidFill>
                  <a:srgbClr val="FFFFFF"/>
                </a:solidFill>
                <a:latin typeface="Calibri"/>
                <a:cs typeface="Calibri"/>
              </a:defRPr>
            </a:pPr>
            <a:r>
              <a:rPr dirty="0" err="1"/>
              <a:t>Enquêtes</a:t>
            </a:r>
            <a:r>
              <a:rPr dirty="0"/>
              <a:t>, données, </a:t>
            </a:r>
            <a:r>
              <a:rPr dirty="0" err="1"/>
              <a:t>outils</a:t>
            </a:r>
            <a:endParaRPr sz="1700" dirty="0">
              <a:latin typeface="Calibri"/>
              <a:cs typeface="Calibri"/>
            </a:endParaRPr>
          </a:p>
        </p:txBody>
      </p:sp>
      <p:pic>
        <p:nvPicPr>
          <p:cNvPr id="17" name="object 17"/>
          <p:cNvPicPr/>
          <p:nvPr/>
        </p:nvPicPr>
        <p:blipFill>
          <a:blip r:embed="rId10" cstate="print"/>
          <a:stretch>
            <a:fillRect/>
          </a:stretch>
        </p:blipFill>
        <p:spPr>
          <a:xfrm>
            <a:off x="9334500" y="1409636"/>
            <a:ext cx="2738501" cy="5367401"/>
          </a:xfrm>
          <a:prstGeom prst="rect">
            <a:avLst/>
          </a:prstGeom>
        </p:spPr>
      </p:pic>
      <p:sp>
        <p:nvSpPr>
          <p:cNvPr id="18" name="object 18"/>
          <p:cNvSpPr txBox="1"/>
          <p:nvPr/>
        </p:nvSpPr>
        <p:spPr>
          <a:xfrm>
            <a:off x="9479915" y="1471231"/>
            <a:ext cx="2245360" cy="3509294"/>
          </a:xfrm>
          <a:prstGeom prst="rect">
            <a:avLst/>
          </a:prstGeom>
        </p:spPr>
        <p:txBody>
          <a:bodyPr vert="horz" wrap="square" lIns="0" tIns="46355" rIns="0" bIns="0">
            <a:spAutoFit/>
          </a:bodyPr>
          <a:lstStyle/>
          <a:p>
            <a:pPr marL="241300" indent="-228600">
              <a:lnSpc>
                <a:spcPct val="100000"/>
              </a:lnSpc>
              <a:spcBef>
                <a:spcPts val="365"/>
              </a:spcBef>
              <a:buChar char="•"/>
              <a:tabLst>
                <a:tab pos="241300" algn="l"/>
              </a:tabLst>
              <a:defRPr sz="2150">
                <a:solidFill>
                  <a:srgbClr val="23282A"/>
                </a:solidFill>
                <a:latin typeface="Calibri"/>
                <a:cs typeface="Calibri"/>
              </a:defRPr>
            </a:pPr>
            <a:r>
              <a:rPr dirty="0"/>
              <a:t>CNC</a:t>
            </a:r>
            <a:endParaRPr sz="2150" dirty="0">
              <a:latin typeface="Calibri"/>
              <a:cs typeface="Calibri"/>
            </a:endParaRPr>
          </a:p>
          <a:p>
            <a:pPr marL="241300" indent="-228600">
              <a:lnSpc>
                <a:spcPct val="100000"/>
              </a:lnSpc>
              <a:spcBef>
                <a:spcPts val="275"/>
              </a:spcBef>
              <a:buChar char="•"/>
              <a:tabLst>
                <a:tab pos="241300" algn="l"/>
              </a:tabLst>
              <a:defRPr sz="2150">
                <a:solidFill>
                  <a:srgbClr val="23282A"/>
                </a:solidFill>
                <a:latin typeface="Calibri"/>
                <a:cs typeface="Calibri"/>
              </a:defRPr>
            </a:pPr>
            <a:r>
              <a:rPr dirty="0"/>
              <a:t>RPL-2</a:t>
            </a:r>
            <a:endParaRPr sz="2150" dirty="0">
              <a:latin typeface="Calibri"/>
              <a:cs typeface="Calibri"/>
            </a:endParaRPr>
          </a:p>
          <a:p>
            <a:pPr marL="241300" indent="-228600">
              <a:lnSpc>
                <a:spcPts val="2490"/>
              </a:lnSpc>
              <a:spcBef>
                <a:spcPts val="275"/>
              </a:spcBef>
              <a:buChar char="•"/>
              <a:tabLst>
                <a:tab pos="241300" algn="l"/>
              </a:tabLst>
              <a:defRPr sz="2150">
                <a:solidFill>
                  <a:srgbClr val="23282A"/>
                </a:solidFill>
                <a:latin typeface="Calibri"/>
                <a:cs typeface="Calibri"/>
              </a:defRPr>
            </a:pPr>
            <a:r>
              <a:rPr dirty="0"/>
              <a:t>Micro</a:t>
            </a:r>
            <a:r>
              <a:rPr lang="en-GB" dirty="0"/>
              <a:t> </a:t>
            </a:r>
            <a:r>
              <a:rPr dirty="0"/>
              <a:t>certifications</a:t>
            </a:r>
            <a:endParaRPr sz="2150" dirty="0">
              <a:latin typeface="Calibri"/>
              <a:cs typeface="Calibri"/>
            </a:endParaRPr>
          </a:p>
          <a:p>
            <a:pPr marL="241300">
              <a:lnSpc>
                <a:spcPts val="2490"/>
              </a:lnSpc>
              <a:defRPr sz="2150">
                <a:solidFill>
                  <a:srgbClr val="23282A"/>
                </a:solidFill>
                <a:latin typeface="Calibri"/>
                <a:cs typeface="Calibri"/>
              </a:defRPr>
            </a:pPr>
            <a:r>
              <a:rPr dirty="0"/>
              <a:t>– 3</a:t>
            </a:r>
            <a:endParaRPr sz="2150" dirty="0">
              <a:latin typeface="Calibri"/>
              <a:cs typeface="Calibri"/>
            </a:endParaRPr>
          </a:p>
          <a:p>
            <a:pPr marL="241300" indent="-228600">
              <a:lnSpc>
                <a:spcPct val="100000"/>
              </a:lnSpc>
              <a:spcBef>
                <a:spcPts val="200"/>
              </a:spcBef>
              <a:buChar char="•"/>
              <a:tabLst>
                <a:tab pos="241300" algn="l"/>
              </a:tabLst>
              <a:defRPr sz="2150">
                <a:solidFill>
                  <a:srgbClr val="23282A"/>
                </a:solidFill>
                <a:latin typeface="Calibri"/>
                <a:cs typeface="Calibri"/>
              </a:defRPr>
            </a:pPr>
            <a:r>
              <a:rPr dirty="0"/>
              <a:t>Satisfaction</a:t>
            </a:r>
            <a:endParaRPr sz="2150" dirty="0">
              <a:latin typeface="Calibri"/>
              <a:cs typeface="Calibri"/>
            </a:endParaRPr>
          </a:p>
          <a:p>
            <a:pPr marL="241300" indent="-228600">
              <a:lnSpc>
                <a:spcPts val="2490"/>
              </a:lnSpc>
              <a:spcBef>
                <a:spcPts val="270"/>
              </a:spcBef>
              <a:buChar char="•"/>
              <a:tabLst>
                <a:tab pos="241300" algn="l"/>
              </a:tabLst>
              <a:defRPr sz="2150">
                <a:solidFill>
                  <a:srgbClr val="23282A"/>
                </a:solidFill>
                <a:latin typeface="Calibri"/>
                <a:cs typeface="Calibri"/>
              </a:defRPr>
            </a:pPr>
            <a:r>
              <a:rPr dirty="0"/>
              <a:t>Big Data –</a:t>
            </a:r>
            <a:endParaRPr sz="2150" dirty="0">
              <a:latin typeface="Calibri"/>
              <a:cs typeface="Calibri"/>
            </a:endParaRPr>
          </a:p>
          <a:p>
            <a:pPr marL="241300">
              <a:lnSpc>
                <a:spcPts val="2490"/>
              </a:lnSpc>
              <a:defRPr sz="2150">
                <a:solidFill>
                  <a:srgbClr val="23282A"/>
                </a:solidFill>
                <a:latin typeface="Calibri"/>
                <a:cs typeface="Calibri"/>
              </a:defRPr>
            </a:pPr>
            <a:r>
              <a:rPr dirty="0"/>
              <a:t>Tableaux de bord</a:t>
            </a:r>
            <a:endParaRPr sz="2150" dirty="0">
              <a:latin typeface="Calibri"/>
              <a:cs typeface="Calibri"/>
            </a:endParaRPr>
          </a:p>
          <a:p>
            <a:pPr marL="241300" indent="-228600">
              <a:lnSpc>
                <a:spcPct val="100000"/>
              </a:lnSpc>
              <a:spcBef>
                <a:spcPts val="275"/>
              </a:spcBef>
              <a:buChar char="•"/>
              <a:tabLst>
                <a:tab pos="241300" algn="l"/>
              </a:tabLst>
              <a:defRPr sz="2150">
                <a:solidFill>
                  <a:srgbClr val="23282A"/>
                </a:solidFill>
                <a:latin typeface="Calibri"/>
                <a:cs typeface="Calibri"/>
              </a:defRPr>
            </a:pPr>
            <a:r>
              <a:rPr dirty="0"/>
              <a:t>Site web d</a:t>
            </a:r>
            <a:r>
              <a:rPr lang="en-GB" dirty="0"/>
              <a:t>u ACQF</a:t>
            </a:r>
            <a:endParaRPr sz="2150" dirty="0">
              <a:latin typeface="Calibri"/>
              <a:cs typeface="Calibri"/>
            </a:endParaRPr>
          </a:p>
          <a:p>
            <a:pPr marL="241300" indent="-228600">
              <a:lnSpc>
                <a:spcPct val="100000"/>
              </a:lnSpc>
              <a:spcBef>
                <a:spcPts val="200"/>
              </a:spcBef>
              <a:buChar char="•"/>
              <a:tabLst>
                <a:tab pos="241300" algn="l"/>
              </a:tabLst>
              <a:defRPr sz="2150">
                <a:solidFill>
                  <a:srgbClr val="23282A"/>
                </a:solidFill>
                <a:latin typeface="Calibri"/>
                <a:cs typeface="Calibri"/>
              </a:defRPr>
            </a:pPr>
            <a:r>
              <a:rPr dirty="0"/>
              <a:t>QCP</a:t>
            </a:r>
            <a:endParaRPr sz="2150" dirty="0">
              <a:latin typeface="Calibri"/>
              <a:cs typeface="Calibri"/>
            </a:endParaRPr>
          </a:p>
        </p:txBody>
      </p:sp>
      <p:sp>
        <p:nvSpPr>
          <p:cNvPr id="19" name="object 19"/>
          <p:cNvSpPr txBox="1">
            <a:spLocks noGrp="1"/>
          </p:cNvSpPr>
          <p:nvPr>
            <p:ph type="sldNum" sz="quarter" idx="7"/>
          </p:nvPr>
        </p:nvSpPr>
        <p:spPr>
          <a:prstGeom prst="rect">
            <a:avLst/>
          </a:prstGeom>
        </p:spPr>
        <p:txBody>
          <a:bodyPr vert="horz" wrap="square" lIns="0" tIns="13970" rIns="0" bIns="0">
            <a:spAutoFit/>
          </a:bodyPr>
          <a:lstStyle/>
          <a:p>
            <a:pPr marL="12700">
              <a:lnSpc>
                <a:spcPct val="100000"/>
              </a:lnSpc>
              <a:spcBef>
                <a:spcPts val="110"/>
              </a:spcBef>
            </a:pPr>
            <a:r>
              <a:t>Page </a:t>
            </a:r>
            <a:fld id="{81D60167-4931-47E6-BA6A-407CBD079E47}" type="slidenum">
              <a:rPr spc="-35" dirty="0"/>
              <a:t>7</a:t>
            </a:fld>
            <a:endParaRPr spc="-3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72275"/>
            <a:ext cx="12192000" cy="85725"/>
          </a:xfrm>
          <a:custGeom>
            <a:avLst/>
            <a:gdLst/>
            <a:ahLst/>
            <a:cxnLst/>
            <a:rect l="l" t="t" r="r" b="b"/>
            <a:pathLst>
              <a:path w="12192000" h="85725">
                <a:moveTo>
                  <a:pt x="12192000" y="0"/>
                </a:moveTo>
                <a:lnTo>
                  <a:pt x="0" y="0"/>
                </a:lnTo>
                <a:lnTo>
                  <a:pt x="0" y="85725"/>
                </a:lnTo>
                <a:lnTo>
                  <a:pt x="12192000" y="85725"/>
                </a:lnTo>
                <a:lnTo>
                  <a:pt x="12192000" y="0"/>
                </a:lnTo>
                <a:close/>
              </a:path>
            </a:pathLst>
          </a:custGeom>
          <a:solidFill>
            <a:srgbClr val="00A643"/>
          </a:solidFill>
        </p:spPr>
        <p:txBody>
          <a:bodyPr wrap="square" lIns="0" tIns="0" rIns="0" bIns="0"/>
          <a:lstStyle/>
          <a:p>
            <a:endParaRPr/>
          </a:p>
        </p:txBody>
      </p:sp>
      <p:grpSp>
        <p:nvGrpSpPr>
          <p:cNvPr id="3" name="object 3"/>
          <p:cNvGrpSpPr/>
          <p:nvPr/>
        </p:nvGrpSpPr>
        <p:grpSpPr>
          <a:xfrm>
            <a:off x="362900" y="181686"/>
            <a:ext cx="1065530" cy="360680"/>
            <a:chOff x="362900" y="181686"/>
            <a:chExt cx="1065530" cy="360680"/>
          </a:xfrm>
        </p:grpSpPr>
        <p:sp>
          <p:nvSpPr>
            <p:cNvPr id="4" name="object 4"/>
            <p:cNvSpPr/>
            <p:nvPr/>
          </p:nvSpPr>
          <p:spPr>
            <a:xfrm>
              <a:off x="1239583" y="290169"/>
              <a:ext cx="180975" cy="169545"/>
            </a:xfrm>
            <a:custGeom>
              <a:avLst/>
              <a:gdLst/>
              <a:ahLst/>
              <a:cxnLst/>
              <a:rect l="l" t="t" r="r" b="b"/>
              <a:pathLst>
                <a:path w="180975" h="169545">
                  <a:moveTo>
                    <a:pt x="180644" y="0"/>
                  </a:moveTo>
                  <a:lnTo>
                    <a:pt x="0" y="0"/>
                  </a:lnTo>
                  <a:lnTo>
                    <a:pt x="0" y="55892"/>
                  </a:lnTo>
                  <a:lnTo>
                    <a:pt x="0" y="168935"/>
                  </a:lnTo>
                  <a:lnTo>
                    <a:pt x="69430" y="168935"/>
                  </a:lnTo>
                  <a:lnTo>
                    <a:pt x="69430" y="55892"/>
                  </a:lnTo>
                  <a:lnTo>
                    <a:pt x="180644" y="55892"/>
                  </a:lnTo>
                  <a:lnTo>
                    <a:pt x="180644" y="0"/>
                  </a:lnTo>
                  <a:close/>
                </a:path>
              </a:pathLst>
            </a:custGeom>
            <a:solidFill>
              <a:srgbClr val="24282A"/>
            </a:solidFill>
          </p:spPr>
          <p:txBody>
            <a:bodyPr wrap="square" lIns="0" tIns="0" rIns="0" bIns="0"/>
            <a:lstStyle/>
            <a:p>
              <a:endParaRPr/>
            </a:p>
          </p:txBody>
        </p:sp>
        <p:pic>
          <p:nvPicPr>
            <p:cNvPr id="5" name="object 5"/>
            <p:cNvPicPr/>
            <p:nvPr/>
          </p:nvPicPr>
          <p:blipFill>
            <a:blip r:embed="rId3" cstate="print"/>
            <a:stretch>
              <a:fillRect/>
            </a:stretch>
          </p:blipFill>
          <p:spPr>
            <a:xfrm>
              <a:off x="362900" y="181686"/>
              <a:ext cx="834840" cy="360542"/>
            </a:xfrm>
            <a:prstGeom prst="rect">
              <a:avLst/>
            </a:prstGeom>
          </p:spPr>
        </p:pic>
        <p:sp>
          <p:nvSpPr>
            <p:cNvPr id="6" name="object 6"/>
            <p:cNvSpPr/>
            <p:nvPr/>
          </p:nvSpPr>
          <p:spPr>
            <a:xfrm>
              <a:off x="1239583" y="184746"/>
              <a:ext cx="188595" cy="106045"/>
            </a:xfrm>
            <a:custGeom>
              <a:avLst/>
              <a:gdLst/>
              <a:ahLst/>
              <a:cxnLst/>
              <a:rect l="l" t="t" r="r" b="b"/>
              <a:pathLst>
                <a:path w="188594" h="106045">
                  <a:moveTo>
                    <a:pt x="188315" y="0"/>
                  </a:moveTo>
                  <a:lnTo>
                    <a:pt x="0" y="0"/>
                  </a:lnTo>
                  <a:lnTo>
                    <a:pt x="0" y="55880"/>
                  </a:lnTo>
                  <a:lnTo>
                    <a:pt x="0" y="105422"/>
                  </a:lnTo>
                  <a:lnTo>
                    <a:pt x="69430" y="105422"/>
                  </a:lnTo>
                  <a:lnTo>
                    <a:pt x="69430" y="55880"/>
                  </a:lnTo>
                  <a:lnTo>
                    <a:pt x="188315" y="55880"/>
                  </a:lnTo>
                  <a:lnTo>
                    <a:pt x="188315" y="0"/>
                  </a:lnTo>
                  <a:close/>
                </a:path>
              </a:pathLst>
            </a:custGeom>
            <a:solidFill>
              <a:srgbClr val="24282A"/>
            </a:solidFill>
          </p:spPr>
          <p:txBody>
            <a:bodyPr wrap="square" lIns="0" tIns="0" rIns="0" bIns="0"/>
            <a:lstStyle/>
            <a:p>
              <a:endParaRPr/>
            </a:p>
          </p:txBody>
        </p:sp>
      </p:grpSp>
      <p:sp>
        <p:nvSpPr>
          <p:cNvPr id="7" name="object 7"/>
          <p:cNvSpPr txBox="1">
            <a:spLocks noGrp="1"/>
          </p:cNvSpPr>
          <p:nvPr>
            <p:ph type="title"/>
          </p:nvPr>
        </p:nvSpPr>
        <p:spPr>
          <a:prstGeom prst="rect">
            <a:avLst/>
          </a:prstGeom>
        </p:spPr>
        <p:txBody>
          <a:bodyPr vert="horz" wrap="square" lIns="0" tIns="57785" rIns="0" bIns="0">
            <a:spAutoFit/>
          </a:bodyPr>
          <a:lstStyle/>
          <a:p>
            <a:pPr marL="1223010" marR="5080">
              <a:lnSpc>
                <a:spcPts val="2930"/>
              </a:lnSpc>
              <a:spcBef>
                <a:spcPts val="455"/>
              </a:spcBef>
              <a:defRPr sz="2700"/>
            </a:pPr>
            <a:r>
              <a:t>2023-2024: 11 ACQF-II renforcement des capacités, apprentissage par les pairs, référencement des ateliers multi-pays; 22 pays - 3 régions</a:t>
            </a:r>
            <a:endParaRPr sz="2700"/>
          </a:p>
        </p:txBody>
      </p:sp>
      <p:grpSp>
        <p:nvGrpSpPr>
          <p:cNvPr id="8" name="object 8"/>
          <p:cNvGrpSpPr/>
          <p:nvPr/>
        </p:nvGrpSpPr>
        <p:grpSpPr>
          <a:xfrm>
            <a:off x="514350" y="1295400"/>
            <a:ext cx="2929255" cy="1462405"/>
            <a:chOff x="514350" y="1295400"/>
            <a:chExt cx="2929255" cy="1462405"/>
          </a:xfrm>
        </p:grpSpPr>
        <p:pic>
          <p:nvPicPr>
            <p:cNvPr id="9" name="object 9"/>
            <p:cNvPicPr/>
            <p:nvPr/>
          </p:nvPicPr>
          <p:blipFill>
            <a:blip r:embed="rId4" cstate="print"/>
            <a:stretch>
              <a:fillRect/>
            </a:stretch>
          </p:blipFill>
          <p:spPr>
            <a:xfrm>
              <a:off x="2904973" y="1999233"/>
              <a:ext cx="538616" cy="54292"/>
            </a:xfrm>
            <a:prstGeom prst="rect">
              <a:avLst/>
            </a:prstGeom>
          </p:spPr>
        </p:pic>
        <p:pic>
          <p:nvPicPr>
            <p:cNvPr id="10" name="object 10"/>
            <p:cNvPicPr/>
            <p:nvPr/>
          </p:nvPicPr>
          <p:blipFill>
            <a:blip r:embed="rId5" cstate="print"/>
            <a:stretch>
              <a:fillRect/>
            </a:stretch>
          </p:blipFill>
          <p:spPr>
            <a:xfrm>
              <a:off x="514350" y="1295400"/>
              <a:ext cx="2424176" cy="1462024"/>
            </a:xfrm>
            <a:prstGeom prst="rect">
              <a:avLst/>
            </a:prstGeom>
          </p:spPr>
        </p:pic>
      </p:grpSp>
      <p:sp>
        <p:nvSpPr>
          <p:cNvPr id="11" name="object 11"/>
          <p:cNvSpPr txBox="1"/>
          <p:nvPr/>
        </p:nvSpPr>
        <p:spPr>
          <a:xfrm>
            <a:off x="668528" y="1339482"/>
            <a:ext cx="2115820" cy="1452321"/>
          </a:xfrm>
          <a:prstGeom prst="rect">
            <a:avLst/>
          </a:prstGeom>
        </p:spPr>
        <p:txBody>
          <a:bodyPr vert="horz" wrap="square" lIns="0" tIns="15875" rIns="0" bIns="0">
            <a:spAutoFit/>
          </a:bodyPr>
          <a:lstStyle/>
          <a:p>
            <a:pPr marL="1905" algn="ctr">
              <a:lnSpc>
                <a:spcPts val="2290"/>
              </a:lnSpc>
              <a:spcBef>
                <a:spcPts val="125"/>
              </a:spcBef>
              <a:defRPr sz="2000">
                <a:solidFill>
                  <a:srgbClr val="FFFFFF"/>
                </a:solidFill>
                <a:latin typeface="Calibri"/>
                <a:cs typeface="Calibri"/>
              </a:defRPr>
            </a:pPr>
            <a:r>
              <a:rPr dirty="0" err="1"/>
              <a:t>mai</a:t>
            </a:r>
            <a:r>
              <a:rPr dirty="0"/>
              <a:t> 2023</a:t>
            </a:r>
            <a:endParaRPr sz="2000" dirty="0">
              <a:latin typeface="Calibri"/>
              <a:cs typeface="Calibri"/>
            </a:endParaRPr>
          </a:p>
          <a:p>
            <a:pPr algn="ctr">
              <a:lnSpc>
                <a:spcPts val="2215"/>
              </a:lnSpc>
              <a:defRPr sz="2000">
                <a:solidFill>
                  <a:srgbClr val="FFFFFF"/>
                </a:solidFill>
                <a:latin typeface="Calibri"/>
                <a:cs typeface="Calibri"/>
              </a:defRPr>
            </a:pPr>
            <a:r>
              <a:rPr dirty="0"/>
              <a:t>Johannesburg: 2 </a:t>
            </a:r>
            <a:r>
              <a:rPr lang="en-GB" dirty="0"/>
              <a:t>ateliers</a:t>
            </a:r>
            <a:endParaRPr sz="2000" dirty="0">
              <a:latin typeface="Calibri"/>
              <a:cs typeface="Calibri"/>
            </a:endParaRPr>
          </a:p>
          <a:p>
            <a:pPr algn="ctr">
              <a:lnSpc>
                <a:spcPts val="2215"/>
              </a:lnSpc>
              <a:defRPr sz="2000">
                <a:solidFill>
                  <a:srgbClr val="FFFFFF"/>
                </a:solidFill>
                <a:latin typeface="Calibri"/>
                <a:cs typeface="Calibri"/>
              </a:defRPr>
            </a:pPr>
            <a:r>
              <a:rPr dirty="0"/>
              <a:t>- SADCQF, EFTP</a:t>
            </a:r>
            <a:endParaRPr sz="2000" dirty="0">
              <a:latin typeface="Calibri"/>
              <a:cs typeface="Calibri"/>
            </a:endParaRPr>
          </a:p>
          <a:p>
            <a:pPr marL="1270" algn="ctr">
              <a:lnSpc>
                <a:spcPts val="2290"/>
              </a:lnSpc>
              <a:defRPr sz="2000">
                <a:solidFill>
                  <a:srgbClr val="FFFFFF"/>
                </a:solidFill>
                <a:latin typeface="Calibri"/>
                <a:cs typeface="Calibri"/>
              </a:defRPr>
            </a:pPr>
            <a:r>
              <a:rPr dirty="0"/>
              <a:t>symposium</a:t>
            </a:r>
            <a:endParaRPr sz="2000" dirty="0">
              <a:latin typeface="Calibri"/>
              <a:cs typeface="Calibri"/>
            </a:endParaRPr>
          </a:p>
        </p:txBody>
      </p:sp>
      <p:grpSp>
        <p:nvGrpSpPr>
          <p:cNvPr id="12" name="object 12"/>
          <p:cNvGrpSpPr/>
          <p:nvPr/>
        </p:nvGrpSpPr>
        <p:grpSpPr>
          <a:xfrm>
            <a:off x="3438525" y="1295400"/>
            <a:ext cx="2929255" cy="1462405"/>
            <a:chOff x="3438525" y="1295400"/>
            <a:chExt cx="2929255" cy="1462405"/>
          </a:xfrm>
        </p:grpSpPr>
        <p:pic>
          <p:nvPicPr>
            <p:cNvPr id="13" name="object 13"/>
            <p:cNvPicPr/>
            <p:nvPr/>
          </p:nvPicPr>
          <p:blipFill>
            <a:blip r:embed="rId6" cstate="print"/>
            <a:stretch>
              <a:fillRect/>
            </a:stretch>
          </p:blipFill>
          <p:spPr>
            <a:xfrm>
              <a:off x="5838671" y="1999233"/>
              <a:ext cx="529098" cy="54292"/>
            </a:xfrm>
            <a:prstGeom prst="rect">
              <a:avLst/>
            </a:prstGeom>
          </p:spPr>
        </p:pic>
        <p:pic>
          <p:nvPicPr>
            <p:cNvPr id="14" name="object 14"/>
            <p:cNvPicPr/>
            <p:nvPr/>
          </p:nvPicPr>
          <p:blipFill>
            <a:blip r:embed="rId7" cstate="print"/>
            <a:stretch>
              <a:fillRect/>
            </a:stretch>
          </p:blipFill>
          <p:spPr>
            <a:xfrm>
              <a:off x="3438525" y="1295400"/>
              <a:ext cx="2424176" cy="1462024"/>
            </a:xfrm>
            <a:prstGeom prst="rect">
              <a:avLst/>
            </a:prstGeom>
          </p:spPr>
        </p:pic>
      </p:grpSp>
      <p:sp>
        <p:nvSpPr>
          <p:cNvPr id="15" name="object 15"/>
          <p:cNvSpPr txBox="1"/>
          <p:nvPr/>
        </p:nvSpPr>
        <p:spPr>
          <a:xfrm>
            <a:off x="3824351" y="1334641"/>
            <a:ext cx="1668145" cy="1455527"/>
          </a:xfrm>
          <a:prstGeom prst="rect">
            <a:avLst/>
          </a:prstGeom>
        </p:spPr>
        <p:txBody>
          <a:bodyPr vert="horz" wrap="square" lIns="0" tIns="39370" rIns="0" bIns="0">
            <a:spAutoFit/>
          </a:bodyPr>
          <a:lstStyle/>
          <a:p>
            <a:pPr marL="12700" marR="5080" indent="-3175" algn="ctr">
              <a:lnSpc>
                <a:spcPct val="92300"/>
              </a:lnSpc>
              <a:spcBef>
                <a:spcPts val="310"/>
              </a:spcBef>
              <a:defRPr sz="2000">
                <a:solidFill>
                  <a:srgbClr val="23282A"/>
                </a:solidFill>
                <a:latin typeface="Calibri"/>
                <a:cs typeface="Calibri"/>
              </a:defRPr>
            </a:pPr>
            <a:r>
              <a:rPr dirty="0" err="1"/>
              <a:t>juil</a:t>
            </a:r>
            <a:r>
              <a:rPr dirty="0"/>
              <a:t>. 2023 Addis-Abeba: Validation de la politique d</a:t>
            </a:r>
            <a:r>
              <a:rPr lang="en-GB" dirty="0"/>
              <a:t>e </a:t>
            </a:r>
            <a:r>
              <a:rPr lang="en-GB" dirty="0" err="1"/>
              <a:t>l’ACQF</a:t>
            </a:r>
            <a:endParaRPr sz="2000" dirty="0">
              <a:latin typeface="Calibri"/>
              <a:cs typeface="Calibri"/>
            </a:endParaRPr>
          </a:p>
        </p:txBody>
      </p:sp>
      <p:grpSp>
        <p:nvGrpSpPr>
          <p:cNvPr id="16" name="object 16"/>
          <p:cNvGrpSpPr/>
          <p:nvPr/>
        </p:nvGrpSpPr>
        <p:grpSpPr>
          <a:xfrm>
            <a:off x="6362700" y="1295400"/>
            <a:ext cx="2929255" cy="1462405"/>
            <a:chOff x="6362700" y="1295400"/>
            <a:chExt cx="2929255" cy="1462405"/>
          </a:xfrm>
        </p:grpSpPr>
        <p:pic>
          <p:nvPicPr>
            <p:cNvPr id="17" name="object 17"/>
            <p:cNvPicPr/>
            <p:nvPr/>
          </p:nvPicPr>
          <p:blipFill>
            <a:blip r:embed="rId8" cstate="print"/>
            <a:stretch>
              <a:fillRect/>
            </a:stretch>
          </p:blipFill>
          <p:spPr>
            <a:xfrm>
              <a:off x="8762846" y="1999233"/>
              <a:ext cx="529098" cy="54292"/>
            </a:xfrm>
            <a:prstGeom prst="rect">
              <a:avLst/>
            </a:prstGeom>
          </p:spPr>
        </p:pic>
        <p:pic>
          <p:nvPicPr>
            <p:cNvPr id="18" name="object 18"/>
            <p:cNvPicPr/>
            <p:nvPr/>
          </p:nvPicPr>
          <p:blipFill>
            <a:blip r:embed="rId9" cstate="print"/>
            <a:stretch>
              <a:fillRect/>
            </a:stretch>
          </p:blipFill>
          <p:spPr>
            <a:xfrm>
              <a:off x="6362700" y="1295400"/>
              <a:ext cx="2424176" cy="1462024"/>
            </a:xfrm>
            <a:prstGeom prst="rect">
              <a:avLst/>
            </a:prstGeom>
          </p:spPr>
        </p:pic>
      </p:grpSp>
      <p:sp>
        <p:nvSpPr>
          <p:cNvPr id="19" name="object 19"/>
          <p:cNvSpPr txBox="1"/>
          <p:nvPr/>
        </p:nvSpPr>
        <p:spPr>
          <a:xfrm>
            <a:off x="6665341" y="1552257"/>
            <a:ext cx="1840864" cy="606063"/>
          </a:xfrm>
          <a:prstGeom prst="rect">
            <a:avLst/>
          </a:prstGeom>
        </p:spPr>
        <p:txBody>
          <a:bodyPr vert="horz" wrap="square" lIns="0" tIns="39370" rIns="0" bIns="0">
            <a:spAutoFit/>
          </a:bodyPr>
          <a:lstStyle/>
          <a:p>
            <a:pPr marL="12700" marR="5080" algn="ctr">
              <a:lnSpc>
                <a:spcPct val="92300"/>
              </a:lnSpc>
              <a:spcBef>
                <a:spcPts val="310"/>
              </a:spcBef>
              <a:defRPr sz="2000">
                <a:solidFill>
                  <a:srgbClr val="FFFFFF"/>
                </a:solidFill>
                <a:latin typeface="Calibri"/>
                <a:cs typeface="Calibri"/>
              </a:defRPr>
            </a:pPr>
            <a:r>
              <a:rPr dirty="0" err="1"/>
              <a:t>octobre</a:t>
            </a:r>
            <a:r>
              <a:rPr dirty="0"/>
              <a:t> 2023 Nairobi: Formation du CNC</a:t>
            </a:r>
            <a:endParaRPr sz="2000" dirty="0">
              <a:latin typeface="Calibri"/>
              <a:cs typeface="Calibri"/>
            </a:endParaRPr>
          </a:p>
        </p:txBody>
      </p:sp>
      <p:grpSp>
        <p:nvGrpSpPr>
          <p:cNvPr id="20" name="object 20"/>
          <p:cNvGrpSpPr/>
          <p:nvPr/>
        </p:nvGrpSpPr>
        <p:grpSpPr>
          <a:xfrm>
            <a:off x="1642745" y="1300162"/>
            <a:ext cx="10034905" cy="2005330"/>
            <a:chOff x="1676400" y="1295400"/>
            <a:chExt cx="10034905" cy="2005330"/>
          </a:xfrm>
        </p:grpSpPr>
        <p:pic>
          <p:nvPicPr>
            <p:cNvPr id="21" name="object 21"/>
            <p:cNvPicPr/>
            <p:nvPr/>
          </p:nvPicPr>
          <p:blipFill>
            <a:blip r:embed="rId10" cstate="print"/>
            <a:stretch>
              <a:fillRect/>
            </a:stretch>
          </p:blipFill>
          <p:spPr>
            <a:xfrm>
              <a:off x="1676400" y="2714561"/>
              <a:ext cx="8853551" cy="585787"/>
            </a:xfrm>
            <a:prstGeom prst="rect">
              <a:avLst/>
            </a:prstGeom>
          </p:spPr>
        </p:pic>
        <p:pic>
          <p:nvPicPr>
            <p:cNvPr id="22" name="object 22"/>
            <p:cNvPicPr/>
            <p:nvPr/>
          </p:nvPicPr>
          <p:blipFill>
            <a:blip r:embed="rId11" cstate="print"/>
            <a:stretch>
              <a:fillRect/>
            </a:stretch>
          </p:blipFill>
          <p:spPr>
            <a:xfrm>
              <a:off x="9296400" y="1295400"/>
              <a:ext cx="2414651" cy="1462024"/>
            </a:xfrm>
            <a:prstGeom prst="rect">
              <a:avLst/>
            </a:prstGeom>
          </p:spPr>
        </p:pic>
      </p:grpSp>
      <p:sp>
        <p:nvSpPr>
          <p:cNvPr id="23" name="object 23"/>
          <p:cNvSpPr txBox="1"/>
          <p:nvPr/>
        </p:nvSpPr>
        <p:spPr>
          <a:xfrm>
            <a:off x="9548585" y="1526838"/>
            <a:ext cx="1703705" cy="1177245"/>
          </a:xfrm>
          <a:prstGeom prst="rect">
            <a:avLst/>
          </a:prstGeom>
        </p:spPr>
        <p:txBody>
          <a:bodyPr vert="horz" wrap="square" lIns="0" tIns="48260" rIns="0" bIns="0">
            <a:spAutoFit/>
          </a:bodyPr>
          <a:lstStyle/>
          <a:p>
            <a:pPr marL="199390" marR="5080" indent="-187325" algn="ctr">
              <a:lnSpc>
                <a:spcPts val="2180"/>
              </a:lnSpc>
              <a:spcBef>
                <a:spcPts val="380"/>
              </a:spcBef>
              <a:defRPr sz="2000">
                <a:solidFill>
                  <a:srgbClr val="FFFFFF"/>
                </a:solidFill>
                <a:latin typeface="Calibri"/>
                <a:cs typeface="Calibri"/>
              </a:defRPr>
            </a:pPr>
            <a:r>
              <a:rPr dirty="0" err="1"/>
              <a:t>nov.</a:t>
            </a:r>
            <a:r>
              <a:rPr dirty="0"/>
              <a:t> 2023 Accra: Formation du CNC</a:t>
            </a:r>
            <a:endParaRPr sz="2000" dirty="0">
              <a:latin typeface="Calibri"/>
              <a:cs typeface="Calibri"/>
            </a:endParaRPr>
          </a:p>
        </p:txBody>
      </p:sp>
      <p:grpSp>
        <p:nvGrpSpPr>
          <p:cNvPr id="24" name="object 24"/>
          <p:cNvGrpSpPr/>
          <p:nvPr/>
        </p:nvGrpSpPr>
        <p:grpSpPr>
          <a:xfrm>
            <a:off x="514350" y="3267075"/>
            <a:ext cx="2929255" cy="1471930"/>
            <a:chOff x="514350" y="3267075"/>
            <a:chExt cx="2929255" cy="1471930"/>
          </a:xfrm>
        </p:grpSpPr>
        <p:pic>
          <p:nvPicPr>
            <p:cNvPr id="25" name="object 25"/>
            <p:cNvPicPr/>
            <p:nvPr/>
          </p:nvPicPr>
          <p:blipFill>
            <a:blip r:embed="rId12" cstate="print"/>
            <a:stretch>
              <a:fillRect/>
            </a:stretch>
          </p:blipFill>
          <p:spPr>
            <a:xfrm>
              <a:off x="2904973" y="3980087"/>
              <a:ext cx="538616" cy="54552"/>
            </a:xfrm>
            <a:prstGeom prst="rect">
              <a:avLst/>
            </a:prstGeom>
          </p:spPr>
        </p:pic>
        <p:pic>
          <p:nvPicPr>
            <p:cNvPr id="26" name="object 26"/>
            <p:cNvPicPr/>
            <p:nvPr/>
          </p:nvPicPr>
          <p:blipFill>
            <a:blip r:embed="rId13" cstate="print"/>
            <a:stretch>
              <a:fillRect/>
            </a:stretch>
          </p:blipFill>
          <p:spPr>
            <a:xfrm>
              <a:off x="514350" y="3267075"/>
              <a:ext cx="2424176" cy="1471549"/>
            </a:xfrm>
            <a:prstGeom prst="rect">
              <a:avLst/>
            </a:prstGeom>
          </p:spPr>
        </p:pic>
      </p:grpSp>
      <p:sp>
        <p:nvSpPr>
          <p:cNvPr id="27" name="object 27"/>
          <p:cNvSpPr txBox="1"/>
          <p:nvPr/>
        </p:nvSpPr>
        <p:spPr>
          <a:xfrm>
            <a:off x="668528" y="3578178"/>
            <a:ext cx="1936114" cy="895117"/>
          </a:xfrm>
          <a:prstGeom prst="rect">
            <a:avLst/>
          </a:prstGeom>
        </p:spPr>
        <p:txBody>
          <a:bodyPr vert="horz" wrap="square" lIns="0" tIns="48260" rIns="0" bIns="0">
            <a:spAutoFit/>
          </a:bodyPr>
          <a:lstStyle/>
          <a:p>
            <a:pPr marL="316230" marR="5080" indent="-304165" algn="ctr">
              <a:lnSpc>
                <a:spcPts val="2180"/>
              </a:lnSpc>
              <a:spcBef>
                <a:spcPts val="380"/>
              </a:spcBef>
              <a:defRPr sz="2000">
                <a:solidFill>
                  <a:srgbClr val="FFFFFF"/>
                </a:solidFill>
                <a:latin typeface="Calibri"/>
                <a:cs typeface="Calibri"/>
              </a:defRPr>
            </a:pPr>
            <a:r>
              <a:rPr dirty="0" err="1"/>
              <a:t>Déc</a:t>
            </a:r>
            <a:r>
              <a:rPr dirty="0"/>
              <a:t> 2023 Maputo: Formation du CNC</a:t>
            </a:r>
            <a:endParaRPr sz="2000" dirty="0">
              <a:latin typeface="Calibri"/>
              <a:cs typeface="Calibri"/>
            </a:endParaRPr>
          </a:p>
        </p:txBody>
      </p:sp>
      <p:grpSp>
        <p:nvGrpSpPr>
          <p:cNvPr id="28" name="object 28"/>
          <p:cNvGrpSpPr/>
          <p:nvPr/>
        </p:nvGrpSpPr>
        <p:grpSpPr>
          <a:xfrm>
            <a:off x="3438525" y="3267075"/>
            <a:ext cx="2929255" cy="1471930"/>
            <a:chOff x="3438525" y="3267075"/>
            <a:chExt cx="2929255" cy="1471930"/>
          </a:xfrm>
        </p:grpSpPr>
        <p:pic>
          <p:nvPicPr>
            <p:cNvPr id="29" name="object 29"/>
            <p:cNvPicPr/>
            <p:nvPr/>
          </p:nvPicPr>
          <p:blipFill>
            <a:blip r:embed="rId14" cstate="print"/>
            <a:stretch>
              <a:fillRect/>
            </a:stretch>
          </p:blipFill>
          <p:spPr>
            <a:xfrm>
              <a:off x="5838671" y="3980087"/>
              <a:ext cx="529098" cy="54552"/>
            </a:xfrm>
            <a:prstGeom prst="rect">
              <a:avLst/>
            </a:prstGeom>
          </p:spPr>
        </p:pic>
        <p:pic>
          <p:nvPicPr>
            <p:cNvPr id="30" name="object 30"/>
            <p:cNvPicPr/>
            <p:nvPr/>
          </p:nvPicPr>
          <p:blipFill>
            <a:blip r:embed="rId15" cstate="print"/>
            <a:stretch>
              <a:fillRect/>
            </a:stretch>
          </p:blipFill>
          <p:spPr>
            <a:xfrm>
              <a:off x="3438525" y="3267075"/>
              <a:ext cx="2424176" cy="1471549"/>
            </a:xfrm>
            <a:prstGeom prst="rect">
              <a:avLst/>
            </a:prstGeom>
          </p:spPr>
        </p:pic>
      </p:grpSp>
      <p:sp>
        <p:nvSpPr>
          <p:cNvPr id="31" name="object 31"/>
          <p:cNvSpPr txBox="1"/>
          <p:nvPr/>
        </p:nvSpPr>
        <p:spPr>
          <a:xfrm>
            <a:off x="3891534" y="3530028"/>
            <a:ext cx="1532255" cy="897255"/>
          </a:xfrm>
          <a:prstGeom prst="rect">
            <a:avLst/>
          </a:prstGeom>
        </p:spPr>
        <p:txBody>
          <a:bodyPr vert="horz" wrap="square" lIns="0" tIns="15875" rIns="0" bIns="0">
            <a:spAutoFit/>
          </a:bodyPr>
          <a:lstStyle/>
          <a:p>
            <a:pPr algn="ctr">
              <a:lnSpc>
                <a:spcPts val="2290"/>
              </a:lnSpc>
              <a:spcBef>
                <a:spcPts val="125"/>
              </a:spcBef>
              <a:defRPr sz="2000">
                <a:solidFill>
                  <a:srgbClr val="FFFFFF"/>
                </a:solidFill>
                <a:latin typeface="Calibri"/>
                <a:cs typeface="Calibri"/>
              </a:defRPr>
            </a:pPr>
            <a:r>
              <a:t>Mai 2024</a:t>
            </a:r>
            <a:endParaRPr sz="2000">
              <a:latin typeface="Calibri"/>
              <a:cs typeface="Calibri"/>
            </a:endParaRPr>
          </a:p>
          <a:p>
            <a:pPr marL="12700" marR="5080" algn="ctr">
              <a:lnSpc>
                <a:spcPts val="2250"/>
              </a:lnSpc>
              <a:spcBef>
                <a:spcPts val="90"/>
              </a:spcBef>
              <a:defRPr sz="2000">
                <a:solidFill>
                  <a:srgbClr val="FFFFFF"/>
                </a:solidFill>
                <a:latin typeface="Calibri"/>
                <a:cs typeface="Calibri"/>
              </a:defRPr>
            </a:pPr>
            <a:r>
              <a:t>Johannesburg: SADCQF</a:t>
            </a:r>
            <a:endParaRPr sz="2000">
              <a:latin typeface="Calibri"/>
              <a:cs typeface="Calibri"/>
            </a:endParaRPr>
          </a:p>
        </p:txBody>
      </p:sp>
      <p:grpSp>
        <p:nvGrpSpPr>
          <p:cNvPr id="32" name="object 32"/>
          <p:cNvGrpSpPr/>
          <p:nvPr/>
        </p:nvGrpSpPr>
        <p:grpSpPr>
          <a:xfrm>
            <a:off x="6362700" y="3267075"/>
            <a:ext cx="2929255" cy="1471930"/>
            <a:chOff x="6362700" y="3267075"/>
            <a:chExt cx="2929255" cy="1471930"/>
          </a:xfrm>
        </p:grpSpPr>
        <p:pic>
          <p:nvPicPr>
            <p:cNvPr id="33" name="object 33"/>
            <p:cNvPicPr/>
            <p:nvPr/>
          </p:nvPicPr>
          <p:blipFill>
            <a:blip r:embed="rId16" cstate="print"/>
            <a:stretch>
              <a:fillRect/>
            </a:stretch>
          </p:blipFill>
          <p:spPr>
            <a:xfrm>
              <a:off x="8762846" y="3980087"/>
              <a:ext cx="529098" cy="54552"/>
            </a:xfrm>
            <a:prstGeom prst="rect">
              <a:avLst/>
            </a:prstGeom>
          </p:spPr>
        </p:pic>
        <p:pic>
          <p:nvPicPr>
            <p:cNvPr id="34" name="object 34"/>
            <p:cNvPicPr/>
            <p:nvPr/>
          </p:nvPicPr>
          <p:blipFill>
            <a:blip r:embed="rId17" cstate="print"/>
            <a:stretch>
              <a:fillRect/>
            </a:stretch>
          </p:blipFill>
          <p:spPr>
            <a:xfrm>
              <a:off x="6362700" y="3267075"/>
              <a:ext cx="2424176" cy="1471549"/>
            </a:xfrm>
            <a:prstGeom prst="rect">
              <a:avLst/>
            </a:prstGeom>
          </p:spPr>
        </p:pic>
      </p:grpSp>
      <p:sp>
        <p:nvSpPr>
          <p:cNvPr id="35" name="object 35"/>
          <p:cNvSpPr txBox="1"/>
          <p:nvPr/>
        </p:nvSpPr>
        <p:spPr>
          <a:xfrm>
            <a:off x="6510655" y="3530028"/>
            <a:ext cx="2145030" cy="897255"/>
          </a:xfrm>
          <a:prstGeom prst="rect">
            <a:avLst/>
          </a:prstGeom>
        </p:spPr>
        <p:txBody>
          <a:bodyPr vert="horz" wrap="square" lIns="0" tIns="39370" rIns="0" bIns="0">
            <a:spAutoFit/>
          </a:bodyPr>
          <a:lstStyle/>
          <a:p>
            <a:pPr marL="38100" marR="30480" algn="ctr">
              <a:lnSpc>
                <a:spcPct val="92300"/>
              </a:lnSpc>
              <a:spcBef>
                <a:spcPts val="310"/>
              </a:spcBef>
              <a:defRPr>
                <a:solidFill>
                  <a:srgbClr val="FFFFFF"/>
                </a:solidFill>
                <a:latin typeface="Calibri"/>
                <a:cs typeface="Calibri"/>
              </a:defRPr>
            </a:pPr>
            <a:r>
              <a:rPr sz="2000"/>
              <a:t>Juin 2024 Kinshasa: 1er</a:t>
            </a:r>
            <a:r>
              <a:rPr sz="2025" baseline="24691"/>
              <a:t> </a:t>
            </a:r>
            <a:r>
              <a:rPr sz="2000"/>
              <a:t>Forum Autorités du CNC</a:t>
            </a:r>
            <a:endParaRPr sz="2000">
              <a:latin typeface="Calibri"/>
              <a:cs typeface="Calibri"/>
            </a:endParaRPr>
          </a:p>
        </p:txBody>
      </p:sp>
      <p:grpSp>
        <p:nvGrpSpPr>
          <p:cNvPr id="36" name="object 36"/>
          <p:cNvGrpSpPr/>
          <p:nvPr/>
        </p:nvGrpSpPr>
        <p:grpSpPr>
          <a:xfrm>
            <a:off x="1676400" y="3267075"/>
            <a:ext cx="10034905" cy="2014855"/>
            <a:chOff x="1676400" y="3267075"/>
            <a:chExt cx="10034905" cy="2014855"/>
          </a:xfrm>
        </p:grpSpPr>
        <p:pic>
          <p:nvPicPr>
            <p:cNvPr id="37" name="object 37"/>
            <p:cNvPicPr/>
            <p:nvPr/>
          </p:nvPicPr>
          <p:blipFill>
            <a:blip r:embed="rId18" cstate="print"/>
            <a:stretch>
              <a:fillRect/>
            </a:stretch>
          </p:blipFill>
          <p:spPr>
            <a:xfrm>
              <a:off x="1676400" y="4695888"/>
              <a:ext cx="8853551" cy="585787"/>
            </a:xfrm>
            <a:prstGeom prst="rect">
              <a:avLst/>
            </a:prstGeom>
          </p:spPr>
        </p:pic>
        <p:pic>
          <p:nvPicPr>
            <p:cNvPr id="38" name="object 38"/>
            <p:cNvPicPr/>
            <p:nvPr/>
          </p:nvPicPr>
          <p:blipFill>
            <a:blip r:embed="rId19" cstate="print"/>
            <a:stretch>
              <a:fillRect/>
            </a:stretch>
          </p:blipFill>
          <p:spPr>
            <a:xfrm>
              <a:off x="9296400" y="3267075"/>
              <a:ext cx="2414651" cy="1471549"/>
            </a:xfrm>
            <a:prstGeom prst="rect">
              <a:avLst/>
            </a:prstGeom>
          </p:spPr>
        </p:pic>
      </p:grpSp>
      <p:sp>
        <p:nvSpPr>
          <p:cNvPr id="39" name="object 39"/>
          <p:cNvSpPr txBox="1"/>
          <p:nvPr/>
        </p:nvSpPr>
        <p:spPr>
          <a:xfrm>
            <a:off x="9520808" y="3530028"/>
            <a:ext cx="1983105" cy="889218"/>
          </a:xfrm>
          <a:prstGeom prst="rect">
            <a:avLst/>
          </a:prstGeom>
        </p:spPr>
        <p:txBody>
          <a:bodyPr vert="horz" wrap="square" lIns="0" tIns="39370" rIns="0" bIns="0">
            <a:spAutoFit/>
          </a:bodyPr>
          <a:lstStyle/>
          <a:p>
            <a:pPr marL="38100" marR="30480" algn="ctr">
              <a:lnSpc>
                <a:spcPct val="92300"/>
              </a:lnSpc>
              <a:spcBef>
                <a:spcPts val="310"/>
              </a:spcBef>
              <a:defRPr>
                <a:solidFill>
                  <a:srgbClr val="FFFFFF"/>
                </a:solidFill>
                <a:latin typeface="Calibri"/>
                <a:cs typeface="Calibri"/>
              </a:defRPr>
            </a:pPr>
            <a:r>
              <a:rPr sz="2000" dirty="0"/>
              <a:t>Sept 2024 Luanda: 2</a:t>
            </a:r>
            <a:r>
              <a:rPr sz="2025" baseline="24691" dirty="0"/>
              <a:t>e </a:t>
            </a:r>
            <a:r>
              <a:rPr lang="en-GB" sz="2000" dirty="0"/>
              <a:t>Forum </a:t>
            </a:r>
            <a:r>
              <a:rPr lang="en-GB" sz="2000" dirty="0" err="1"/>
              <a:t>Autorités</a:t>
            </a:r>
            <a:r>
              <a:rPr lang="en-GB" sz="2000" dirty="0"/>
              <a:t> d</a:t>
            </a:r>
            <a:r>
              <a:rPr sz="2000" dirty="0"/>
              <a:t>u CNC</a:t>
            </a:r>
            <a:r>
              <a:rPr lang="en-GB" sz="2000" dirty="0"/>
              <a:t> </a:t>
            </a:r>
            <a:endParaRPr sz="2000" dirty="0">
              <a:latin typeface="Calibri"/>
              <a:cs typeface="Calibri"/>
            </a:endParaRPr>
          </a:p>
        </p:txBody>
      </p:sp>
      <p:grpSp>
        <p:nvGrpSpPr>
          <p:cNvPr id="40" name="object 40"/>
          <p:cNvGrpSpPr/>
          <p:nvPr/>
        </p:nvGrpSpPr>
        <p:grpSpPr>
          <a:xfrm>
            <a:off x="514350" y="5238813"/>
            <a:ext cx="2929255" cy="1471930"/>
            <a:chOff x="514350" y="5238813"/>
            <a:chExt cx="2929255" cy="1471930"/>
          </a:xfrm>
        </p:grpSpPr>
        <p:pic>
          <p:nvPicPr>
            <p:cNvPr id="41" name="object 41"/>
            <p:cNvPicPr/>
            <p:nvPr/>
          </p:nvPicPr>
          <p:blipFill>
            <a:blip r:embed="rId20" cstate="print"/>
            <a:stretch>
              <a:fillRect/>
            </a:stretch>
          </p:blipFill>
          <p:spPr>
            <a:xfrm>
              <a:off x="2904973" y="5951826"/>
              <a:ext cx="538616" cy="54552"/>
            </a:xfrm>
            <a:prstGeom prst="rect">
              <a:avLst/>
            </a:prstGeom>
          </p:spPr>
        </p:pic>
        <p:pic>
          <p:nvPicPr>
            <p:cNvPr id="42" name="object 42"/>
            <p:cNvPicPr/>
            <p:nvPr/>
          </p:nvPicPr>
          <p:blipFill>
            <a:blip r:embed="rId21" cstate="print"/>
            <a:stretch>
              <a:fillRect/>
            </a:stretch>
          </p:blipFill>
          <p:spPr>
            <a:xfrm>
              <a:off x="514350" y="5238813"/>
              <a:ext cx="2424176" cy="1471549"/>
            </a:xfrm>
            <a:prstGeom prst="rect">
              <a:avLst/>
            </a:prstGeom>
          </p:spPr>
        </p:pic>
      </p:grpSp>
      <p:sp>
        <p:nvSpPr>
          <p:cNvPr id="43" name="object 43"/>
          <p:cNvSpPr txBox="1"/>
          <p:nvPr/>
        </p:nvSpPr>
        <p:spPr>
          <a:xfrm>
            <a:off x="836778" y="5391748"/>
            <a:ext cx="1839595" cy="878702"/>
          </a:xfrm>
          <a:prstGeom prst="rect">
            <a:avLst/>
          </a:prstGeom>
        </p:spPr>
        <p:txBody>
          <a:bodyPr vert="horz" wrap="square" lIns="0" tIns="48260" rIns="0" bIns="0">
            <a:spAutoFit/>
          </a:bodyPr>
          <a:lstStyle/>
          <a:p>
            <a:pPr marL="95885" marR="5080" indent="-83820">
              <a:lnSpc>
                <a:spcPts val="2180"/>
              </a:lnSpc>
              <a:spcBef>
                <a:spcPts val="380"/>
              </a:spcBef>
              <a:defRPr>
                <a:solidFill>
                  <a:srgbClr val="FFFFFF"/>
                </a:solidFill>
                <a:latin typeface="Calibri"/>
                <a:cs typeface="Calibri"/>
              </a:defRPr>
            </a:pPr>
            <a:r>
              <a:rPr sz="1600" dirty="0" err="1"/>
              <a:t>octobre</a:t>
            </a:r>
            <a:r>
              <a:rPr sz="1600" dirty="0"/>
              <a:t> 2024 Nairobi: 3ème Forum </a:t>
            </a:r>
            <a:r>
              <a:rPr lang="en-GB" sz="1600" dirty="0"/>
              <a:t>–</a:t>
            </a:r>
            <a:r>
              <a:rPr sz="1600" dirty="0"/>
              <a:t> </a:t>
            </a:r>
            <a:r>
              <a:rPr lang="en-GB" sz="1600" dirty="0" err="1"/>
              <a:t>campagne</a:t>
            </a:r>
            <a:r>
              <a:rPr lang="en-GB" sz="1600" dirty="0"/>
              <a:t> </a:t>
            </a:r>
            <a:r>
              <a:rPr sz="1600" dirty="0"/>
              <a:t>RPL</a:t>
            </a:r>
            <a:endParaRPr sz="1600" dirty="0">
              <a:latin typeface="Calibri"/>
              <a:cs typeface="Calibri"/>
            </a:endParaRPr>
          </a:p>
        </p:txBody>
      </p:sp>
      <p:pic>
        <p:nvPicPr>
          <p:cNvPr id="45" name="object 45"/>
          <p:cNvPicPr/>
          <p:nvPr/>
        </p:nvPicPr>
        <p:blipFill>
          <a:blip r:embed="rId22" cstate="print"/>
          <a:stretch>
            <a:fillRect/>
          </a:stretch>
        </p:blipFill>
        <p:spPr>
          <a:xfrm>
            <a:off x="3438525" y="5238813"/>
            <a:ext cx="2424176" cy="1471549"/>
          </a:xfrm>
          <a:prstGeom prst="rect">
            <a:avLst/>
          </a:prstGeom>
        </p:spPr>
      </p:pic>
      <p:sp>
        <p:nvSpPr>
          <p:cNvPr id="46" name="object 46"/>
          <p:cNvSpPr txBox="1"/>
          <p:nvPr/>
        </p:nvSpPr>
        <p:spPr>
          <a:xfrm>
            <a:off x="3821176" y="5367972"/>
            <a:ext cx="1671320" cy="897255"/>
          </a:xfrm>
          <a:prstGeom prst="rect">
            <a:avLst/>
          </a:prstGeom>
        </p:spPr>
        <p:txBody>
          <a:bodyPr vert="horz" wrap="square" lIns="0" tIns="15875" rIns="0" bIns="0">
            <a:spAutoFit/>
          </a:bodyPr>
          <a:lstStyle/>
          <a:p>
            <a:pPr marL="2540" algn="ctr">
              <a:lnSpc>
                <a:spcPts val="2290"/>
              </a:lnSpc>
              <a:spcBef>
                <a:spcPts val="125"/>
              </a:spcBef>
              <a:defRPr sz="2000">
                <a:solidFill>
                  <a:srgbClr val="FFFFFF"/>
                </a:solidFill>
                <a:latin typeface="Calibri"/>
                <a:cs typeface="Calibri"/>
              </a:defRPr>
            </a:pPr>
            <a:r>
              <a:rPr dirty="0" err="1"/>
              <a:t>nov.</a:t>
            </a:r>
            <a:r>
              <a:rPr dirty="0"/>
              <a:t> 2024</a:t>
            </a:r>
            <a:endParaRPr sz="2000" dirty="0">
              <a:latin typeface="Calibri"/>
              <a:cs typeface="Calibri"/>
            </a:endParaRPr>
          </a:p>
          <a:p>
            <a:pPr marL="38100" marR="30480" indent="-635" algn="ctr">
              <a:lnSpc>
                <a:spcPts val="2250"/>
              </a:lnSpc>
              <a:spcBef>
                <a:spcPts val="90"/>
              </a:spcBef>
              <a:defRPr>
                <a:solidFill>
                  <a:srgbClr val="FFFFFF"/>
                </a:solidFill>
                <a:latin typeface="Calibri"/>
                <a:cs typeface="Calibri"/>
              </a:defRPr>
            </a:pPr>
            <a:r>
              <a:rPr sz="2000" dirty="0"/>
              <a:t>Seychelles: 4</a:t>
            </a:r>
            <a:r>
              <a:rPr sz="2025" baseline="24691" dirty="0"/>
              <a:t>e </a:t>
            </a:r>
            <a:r>
              <a:rPr sz="2000" dirty="0"/>
              <a:t>Forum – Micro-</a:t>
            </a:r>
            <a:endParaRPr sz="2000" dirty="0">
              <a:latin typeface="Calibri"/>
              <a:cs typeface="Calibri"/>
            </a:endParaRPr>
          </a:p>
        </p:txBody>
      </p:sp>
      <p:sp>
        <p:nvSpPr>
          <p:cNvPr id="48" name="TextBox 47">
            <a:extLst>
              <a:ext uri="{FF2B5EF4-FFF2-40B4-BE49-F238E27FC236}">
                <a16:creationId xmlns:a16="http://schemas.microsoft.com/office/drawing/2014/main" id="{ADCBDD3F-8D62-C1F1-B80E-66D97B26105A}"/>
              </a:ext>
            </a:extLst>
          </p:cNvPr>
          <p:cNvSpPr txBox="1"/>
          <p:nvPr/>
        </p:nvSpPr>
        <p:spPr>
          <a:xfrm>
            <a:off x="10312500" y="5238813"/>
            <a:ext cx="1746023" cy="1323439"/>
          </a:xfrm>
          <a:prstGeom prst="rect">
            <a:avLst/>
          </a:prstGeom>
          <a:solidFill>
            <a:schemeClr val="accent4">
              <a:lumMod val="20000"/>
              <a:lumOff val="80000"/>
            </a:schemeClr>
          </a:solidFill>
        </p:spPr>
        <p:txBody>
          <a:bodyPr wrap="square">
            <a:spAutoFit/>
          </a:bodyPr>
          <a:lstStyle/>
          <a:p>
            <a:pPr>
              <a:defRPr sz="2000" i="1"/>
            </a:pPr>
            <a:r>
              <a:rPr b="1"/>
              <a:t>Plus de </a:t>
            </a:r>
            <a:r>
              <a:t>16 ateliers spécifiques à chaque pays!</a:t>
            </a:r>
            <a:endParaRPr sz="2000" i="1"/>
          </a:p>
        </p:txBody>
      </p:sp>
      <p:pic>
        <p:nvPicPr>
          <p:cNvPr id="51" name="object 22">
            <a:extLst>
              <a:ext uri="{FF2B5EF4-FFF2-40B4-BE49-F238E27FC236}">
                <a16:creationId xmlns:a16="http://schemas.microsoft.com/office/drawing/2014/main" id="{12B06442-621C-3E52-134E-B2E31C10224C}"/>
              </a:ext>
            </a:extLst>
          </p:cNvPr>
          <p:cNvPicPr/>
          <p:nvPr/>
        </p:nvPicPr>
        <p:blipFill>
          <a:blip r:embed="rId11" cstate="print"/>
          <a:stretch>
            <a:fillRect/>
          </a:stretch>
        </p:blipFill>
        <p:spPr>
          <a:xfrm>
            <a:off x="6011585" y="5263918"/>
            <a:ext cx="4199215" cy="1365317"/>
          </a:xfrm>
          <a:prstGeom prst="rect">
            <a:avLst/>
          </a:prstGeom>
          <a:solidFill>
            <a:schemeClr val="accent1"/>
          </a:solidFill>
        </p:spPr>
      </p:pic>
      <p:sp>
        <p:nvSpPr>
          <p:cNvPr id="53" name="TextBox 52">
            <a:extLst>
              <a:ext uri="{FF2B5EF4-FFF2-40B4-BE49-F238E27FC236}">
                <a16:creationId xmlns:a16="http://schemas.microsoft.com/office/drawing/2014/main" id="{0189BEEE-A3D1-9D50-42BB-58D20819663F}"/>
              </a:ext>
            </a:extLst>
          </p:cNvPr>
          <p:cNvSpPr txBox="1"/>
          <p:nvPr/>
        </p:nvSpPr>
        <p:spPr>
          <a:xfrm>
            <a:off x="6091301" y="5395436"/>
            <a:ext cx="3988562" cy="1265346"/>
          </a:xfrm>
          <a:prstGeom prst="rect">
            <a:avLst/>
          </a:prstGeom>
          <a:noFill/>
        </p:spPr>
        <p:txBody>
          <a:bodyPr wrap="square">
            <a:spAutoFit/>
          </a:bodyPr>
          <a:lstStyle/>
          <a:p>
            <a:pPr marL="2540" algn="ctr">
              <a:lnSpc>
                <a:spcPts val="2290"/>
              </a:lnSpc>
              <a:spcBef>
                <a:spcPts val="125"/>
              </a:spcBef>
              <a:defRPr>
                <a:solidFill>
                  <a:srgbClr val="FFFFFF"/>
                </a:solidFill>
                <a:latin typeface="Calibri"/>
                <a:cs typeface="Calibri"/>
              </a:defRPr>
            </a:pPr>
            <a:r>
              <a:rPr sz="2000" dirty="0"/>
              <a:t>Juillet 2025 </a:t>
            </a:r>
            <a:r>
              <a:rPr sz="2000" dirty="0" err="1"/>
              <a:t>Jo’Burg</a:t>
            </a:r>
            <a:r>
              <a:rPr sz="2000" dirty="0"/>
              <a:t>: 5ème Forum</a:t>
            </a:r>
          </a:p>
          <a:p>
            <a:pPr marL="2540" algn="ctr">
              <a:lnSpc>
                <a:spcPts val="2290"/>
              </a:lnSpc>
              <a:spcBef>
                <a:spcPts val="125"/>
              </a:spcBef>
              <a:defRPr sz="2000">
                <a:solidFill>
                  <a:srgbClr val="FFFFFF"/>
                </a:solidFill>
                <a:latin typeface="Calibri"/>
                <a:cs typeface="Calibri"/>
              </a:defRPr>
            </a:pPr>
            <a:r>
              <a:rPr sz="1600" dirty="0"/>
              <a:t>«Transparence, </a:t>
            </a:r>
            <a:r>
              <a:rPr sz="1600" dirty="0" err="1"/>
              <a:t>comparabilité</a:t>
            </a:r>
            <a:r>
              <a:rPr sz="1600" dirty="0"/>
              <a:t> et </a:t>
            </a:r>
            <a:r>
              <a:rPr sz="1600" dirty="0" err="1"/>
              <a:t>mobilité</a:t>
            </a:r>
            <a:r>
              <a:rPr sz="1600" dirty="0"/>
              <a:t> entre les </a:t>
            </a:r>
            <a:r>
              <a:rPr sz="1600" dirty="0" err="1"/>
              <a:t>systèmes</a:t>
            </a:r>
            <a:r>
              <a:rPr sz="1600" dirty="0"/>
              <a:t> de certification </a:t>
            </a:r>
            <a:r>
              <a:rPr sz="1600" dirty="0" err="1"/>
              <a:t>nationaux</a:t>
            </a:r>
            <a:r>
              <a:rPr sz="1600" dirty="0"/>
              <a:t> et </a:t>
            </a:r>
            <a:r>
              <a:rPr sz="1600" dirty="0" err="1"/>
              <a:t>régionaux</a:t>
            </a:r>
            <a:r>
              <a:rPr sz="16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8545" y="84455"/>
            <a:ext cx="5259070" cy="701040"/>
          </a:xfrm>
          <a:prstGeom prst="rect">
            <a:avLst/>
          </a:prstGeom>
        </p:spPr>
        <p:txBody>
          <a:bodyPr vert="horz" wrap="square" lIns="0" tIns="16510" rIns="0" bIns="0">
            <a:spAutoFit/>
          </a:bodyPr>
          <a:lstStyle/>
          <a:p>
            <a:pPr marL="12700">
              <a:lnSpc>
                <a:spcPct val="100000"/>
              </a:lnSpc>
              <a:spcBef>
                <a:spcPts val="130"/>
              </a:spcBef>
            </a:pPr>
            <a:r>
              <a:rPr lang="en-GB" dirty="0"/>
              <a:t>ACQF</a:t>
            </a:r>
            <a:r>
              <a:rPr dirty="0"/>
              <a:t>-II 2025-2026</a:t>
            </a:r>
          </a:p>
        </p:txBody>
      </p:sp>
      <p:sp>
        <p:nvSpPr>
          <p:cNvPr id="4" name="object 4"/>
          <p:cNvSpPr/>
          <p:nvPr/>
        </p:nvSpPr>
        <p:spPr>
          <a:xfrm>
            <a:off x="4805426" y="900112"/>
            <a:ext cx="7219950" cy="5819775"/>
          </a:xfrm>
          <a:custGeom>
            <a:avLst/>
            <a:gdLst/>
            <a:ahLst/>
            <a:cxnLst/>
            <a:rect l="l" t="t" r="r" b="b"/>
            <a:pathLst>
              <a:path w="7219950" h="5819775">
                <a:moveTo>
                  <a:pt x="0" y="5819775"/>
                </a:moveTo>
                <a:lnTo>
                  <a:pt x="7219950" y="5819775"/>
                </a:lnTo>
                <a:lnTo>
                  <a:pt x="7219950" y="0"/>
                </a:lnTo>
                <a:lnTo>
                  <a:pt x="0" y="0"/>
                </a:lnTo>
                <a:lnTo>
                  <a:pt x="0" y="5819775"/>
                </a:lnTo>
                <a:close/>
              </a:path>
            </a:pathLst>
          </a:custGeom>
          <a:ln w="9525">
            <a:solidFill>
              <a:srgbClr val="961B2E"/>
            </a:solidFill>
          </a:ln>
        </p:spPr>
        <p:txBody>
          <a:bodyPr wrap="square" lIns="0" tIns="0" rIns="0" bIns="0"/>
          <a:lstStyle/>
          <a:p>
            <a:endParaRPr/>
          </a:p>
        </p:txBody>
      </p:sp>
      <p:sp>
        <p:nvSpPr>
          <p:cNvPr id="5" name="object 5"/>
          <p:cNvSpPr txBox="1"/>
          <p:nvPr/>
        </p:nvSpPr>
        <p:spPr>
          <a:xfrm>
            <a:off x="4844288" y="790765"/>
            <a:ext cx="7072757" cy="6300443"/>
          </a:xfrm>
          <a:prstGeom prst="rect">
            <a:avLst/>
          </a:prstGeom>
        </p:spPr>
        <p:txBody>
          <a:bodyPr vert="horz" wrap="square" lIns="0" tIns="95250" rIns="0" bIns="0">
            <a:spAutoFit/>
          </a:bodyPr>
          <a:lstStyle/>
          <a:p>
            <a:pPr marL="12700" algn="just">
              <a:lnSpc>
                <a:spcPct val="100000"/>
              </a:lnSpc>
              <a:spcBef>
                <a:spcPts val="750"/>
              </a:spcBef>
              <a:tabLst>
                <a:tab pos="240029" algn="l"/>
              </a:tabLst>
              <a:defRPr sz="2400" b="1">
                <a:solidFill>
                  <a:srgbClr val="23282A"/>
                </a:solidFill>
                <a:latin typeface="Arial"/>
                <a:cs typeface="Arial"/>
              </a:defRPr>
            </a:pPr>
            <a:r>
              <a:rPr dirty="0" err="1"/>
              <a:t>Poursuite</a:t>
            </a:r>
            <a:r>
              <a:rPr dirty="0"/>
              <a:t> de </a:t>
            </a:r>
            <a:r>
              <a:rPr dirty="0" err="1"/>
              <a:t>tous</a:t>
            </a:r>
            <a:r>
              <a:rPr dirty="0"/>
              <a:t> les volets </a:t>
            </a:r>
            <a:r>
              <a:rPr dirty="0" err="1"/>
              <a:t>d'activités</a:t>
            </a:r>
            <a:endParaRPr sz="2400" dirty="0">
              <a:latin typeface="Arial"/>
              <a:cs typeface="Arial"/>
            </a:endParaRPr>
          </a:p>
          <a:p>
            <a:pPr marL="523875" marR="836930" indent="-511809" algn="just">
              <a:lnSpc>
                <a:spcPts val="2630"/>
              </a:lnSpc>
              <a:spcBef>
                <a:spcPts val="944"/>
              </a:spcBef>
              <a:buAutoNum type="arabicPeriod"/>
              <a:tabLst>
                <a:tab pos="527050" algn="l"/>
              </a:tabLst>
              <a:defRPr sz="2400">
                <a:solidFill>
                  <a:srgbClr val="23282A"/>
                </a:solidFill>
                <a:latin typeface="Arial MT"/>
                <a:cs typeface="Arial MT"/>
              </a:defRPr>
            </a:pPr>
            <a:r>
              <a:rPr sz="2000" dirty="0" err="1"/>
              <a:t>Renforcement</a:t>
            </a:r>
            <a:r>
              <a:rPr sz="2000" dirty="0"/>
              <a:t> des </a:t>
            </a:r>
            <a:r>
              <a:rPr sz="2000" dirty="0" err="1"/>
              <a:t>capacités</a:t>
            </a:r>
            <a:r>
              <a:rPr sz="2000" dirty="0"/>
              <a:t>: a) Forums du CNC 	</a:t>
            </a:r>
            <a:r>
              <a:rPr sz="2000" dirty="0" err="1"/>
              <a:t>Autorités</a:t>
            </a:r>
            <a:r>
              <a:rPr sz="2000" dirty="0"/>
              <a:t> et parties </a:t>
            </a:r>
            <a:r>
              <a:rPr sz="2000" dirty="0" err="1"/>
              <a:t>prenantes</a:t>
            </a:r>
            <a:r>
              <a:rPr sz="2000" dirty="0"/>
              <a:t>; b) Pays- 	</a:t>
            </a:r>
            <a:r>
              <a:rPr sz="2000" dirty="0" err="1"/>
              <a:t>spécifiques</a:t>
            </a:r>
            <a:r>
              <a:rPr sz="2000" dirty="0"/>
              <a:t>.</a:t>
            </a:r>
            <a:endParaRPr sz="2000" dirty="0">
              <a:latin typeface="Arial MT"/>
              <a:cs typeface="Arial MT"/>
            </a:endParaRPr>
          </a:p>
          <a:p>
            <a:pPr marL="524510" indent="-511809" algn="just">
              <a:lnSpc>
                <a:spcPts val="2755"/>
              </a:lnSpc>
              <a:spcBef>
                <a:spcPts val="600"/>
              </a:spcBef>
              <a:buAutoNum type="arabicPeriod"/>
              <a:tabLst>
                <a:tab pos="524510" algn="l"/>
              </a:tabLst>
              <a:defRPr sz="2400">
                <a:latin typeface="Arial MT"/>
                <a:cs typeface="Arial MT"/>
              </a:defRPr>
            </a:pPr>
            <a:r>
              <a:rPr sz="2000" dirty="0" err="1">
                <a:solidFill>
                  <a:srgbClr val="23282A"/>
                </a:solidFill>
              </a:rPr>
              <a:t>Soutien</a:t>
            </a:r>
            <a:r>
              <a:rPr sz="2000" dirty="0">
                <a:solidFill>
                  <a:srgbClr val="23282A"/>
                </a:solidFill>
              </a:rPr>
              <a:t> à </a:t>
            </a:r>
            <a:r>
              <a:rPr sz="2000" dirty="0" err="1">
                <a:solidFill>
                  <a:srgbClr val="23282A"/>
                </a:solidFill>
              </a:rPr>
              <a:t>l’élaboration</a:t>
            </a:r>
            <a:r>
              <a:rPr sz="2000" dirty="0">
                <a:solidFill>
                  <a:srgbClr val="23282A"/>
                </a:solidFill>
              </a:rPr>
              <a:t> et à la mise </a:t>
            </a:r>
            <a:r>
              <a:rPr sz="2000" dirty="0" err="1">
                <a:solidFill>
                  <a:srgbClr val="23282A"/>
                </a:solidFill>
              </a:rPr>
              <a:t>en</a:t>
            </a:r>
            <a:r>
              <a:rPr sz="2000" dirty="0">
                <a:solidFill>
                  <a:srgbClr val="23282A"/>
                </a:solidFill>
              </a:rPr>
              <a:t> </a:t>
            </a:r>
            <a:r>
              <a:rPr sz="2000" dirty="0" err="1">
                <a:solidFill>
                  <a:srgbClr val="23282A"/>
                </a:solidFill>
              </a:rPr>
              <a:t>œuvre</a:t>
            </a:r>
            <a:r>
              <a:rPr sz="2000" dirty="0">
                <a:solidFill>
                  <a:srgbClr val="23282A"/>
                </a:solidFill>
              </a:rPr>
              <a:t> de</a:t>
            </a:r>
            <a:r>
              <a:rPr sz="2000" dirty="0"/>
              <a:t> </a:t>
            </a:r>
            <a:r>
              <a:rPr sz="2000" dirty="0">
                <a:solidFill>
                  <a:srgbClr val="23282A"/>
                </a:solidFill>
              </a:rPr>
              <a:t>CNC, de RPL et de CATS.</a:t>
            </a:r>
            <a:endParaRPr sz="2000" dirty="0">
              <a:latin typeface="Arial MT"/>
              <a:cs typeface="Arial MT"/>
            </a:endParaRPr>
          </a:p>
          <a:p>
            <a:pPr marL="527050" indent="-514350" algn="just">
              <a:lnSpc>
                <a:spcPts val="2755"/>
              </a:lnSpc>
              <a:spcBef>
                <a:spcPts val="725"/>
              </a:spcBef>
              <a:buAutoNum type="arabicPeriod" startAt="3"/>
              <a:tabLst>
                <a:tab pos="527050" algn="l"/>
              </a:tabLst>
              <a:defRPr sz="2400">
                <a:latin typeface="Arial MT"/>
                <a:cs typeface="Arial MT"/>
              </a:defRPr>
            </a:pPr>
            <a:r>
              <a:rPr sz="2000" dirty="0">
                <a:solidFill>
                  <a:srgbClr val="23282A"/>
                </a:solidFill>
              </a:rPr>
              <a:t>QCP : </a:t>
            </a:r>
            <a:r>
              <a:rPr sz="2000" dirty="0" err="1">
                <a:solidFill>
                  <a:srgbClr val="23282A"/>
                </a:solidFill>
              </a:rPr>
              <a:t>Pilotes</a:t>
            </a:r>
            <a:r>
              <a:rPr sz="2000" dirty="0">
                <a:solidFill>
                  <a:srgbClr val="23282A"/>
                </a:solidFill>
              </a:rPr>
              <a:t>, </a:t>
            </a:r>
            <a:r>
              <a:rPr sz="2000" dirty="0" err="1">
                <a:solidFill>
                  <a:srgbClr val="23282A"/>
                </a:solidFill>
              </a:rPr>
              <a:t>opérationnalisation</a:t>
            </a:r>
            <a:r>
              <a:rPr sz="2000" dirty="0">
                <a:solidFill>
                  <a:srgbClr val="23282A"/>
                </a:solidFill>
              </a:rPr>
              <a:t> </a:t>
            </a:r>
            <a:r>
              <a:rPr sz="2000" dirty="0" err="1">
                <a:solidFill>
                  <a:srgbClr val="23282A"/>
                </a:solidFill>
              </a:rPr>
              <a:t>complète</a:t>
            </a:r>
            <a:r>
              <a:rPr sz="2000" dirty="0">
                <a:solidFill>
                  <a:srgbClr val="23282A"/>
                </a:solidFill>
              </a:rPr>
              <a:t>, </a:t>
            </a:r>
            <a:r>
              <a:rPr sz="2000" dirty="0" err="1">
                <a:solidFill>
                  <a:srgbClr val="23282A"/>
                </a:solidFill>
              </a:rPr>
              <a:t>soutien</a:t>
            </a:r>
            <a:r>
              <a:rPr sz="2000" dirty="0">
                <a:solidFill>
                  <a:srgbClr val="23282A"/>
                </a:solidFill>
              </a:rPr>
              <a:t> </a:t>
            </a:r>
            <a:r>
              <a:rPr sz="2000" dirty="0" err="1">
                <a:solidFill>
                  <a:srgbClr val="23282A"/>
                </a:solidFill>
              </a:rPr>
              <a:t>spécifique</a:t>
            </a:r>
            <a:r>
              <a:rPr sz="2000" dirty="0">
                <a:solidFill>
                  <a:srgbClr val="23282A"/>
                </a:solidFill>
              </a:rPr>
              <a:t> aux équipes de pays.</a:t>
            </a:r>
            <a:endParaRPr sz="2000" dirty="0">
              <a:latin typeface="Arial MT"/>
              <a:cs typeface="Arial MT"/>
            </a:endParaRPr>
          </a:p>
          <a:p>
            <a:pPr marL="527050" marR="149860" indent="-514984" algn="just">
              <a:lnSpc>
                <a:spcPts val="2630"/>
              </a:lnSpc>
              <a:spcBef>
                <a:spcPts val="1019"/>
              </a:spcBef>
              <a:buAutoNum type="arabicPeriod" startAt="4"/>
              <a:tabLst>
                <a:tab pos="527050" algn="l"/>
              </a:tabLst>
              <a:defRPr sz="2400">
                <a:solidFill>
                  <a:srgbClr val="23282A"/>
                </a:solidFill>
                <a:latin typeface="Arial MT"/>
                <a:cs typeface="Arial MT"/>
              </a:defRPr>
            </a:pPr>
            <a:r>
              <a:rPr sz="2000" dirty="0" err="1"/>
              <a:t>Compétences</a:t>
            </a:r>
            <a:r>
              <a:rPr sz="2000" dirty="0"/>
              <a:t> </a:t>
            </a:r>
            <a:r>
              <a:rPr sz="2000" dirty="0" err="1"/>
              <a:t>vertes</a:t>
            </a:r>
            <a:r>
              <a:rPr sz="2000" dirty="0"/>
              <a:t>: nouveau </a:t>
            </a:r>
            <a:r>
              <a:rPr sz="2000" dirty="0" err="1"/>
              <a:t>projet</a:t>
            </a:r>
            <a:r>
              <a:rPr sz="2000" dirty="0"/>
              <a:t> </a:t>
            </a:r>
            <a:r>
              <a:rPr sz="2000" dirty="0" err="1"/>
              <a:t>pilote</a:t>
            </a:r>
            <a:r>
              <a:rPr sz="2000" dirty="0"/>
              <a:t> mis </a:t>
            </a:r>
            <a:r>
              <a:rPr sz="2000" dirty="0" err="1"/>
              <a:t>en</a:t>
            </a:r>
            <a:r>
              <a:rPr sz="2000" dirty="0"/>
              <a:t> </a:t>
            </a:r>
            <a:r>
              <a:rPr sz="2000" dirty="0" err="1"/>
              <a:t>œuvre</a:t>
            </a:r>
            <a:r>
              <a:rPr sz="2000" dirty="0"/>
              <a:t> par </a:t>
            </a:r>
            <a:r>
              <a:rPr sz="2000" dirty="0" err="1"/>
              <a:t>l'AASU</a:t>
            </a:r>
            <a:endParaRPr sz="2000" dirty="0">
              <a:latin typeface="Arial MT"/>
              <a:cs typeface="Arial MT"/>
            </a:endParaRPr>
          </a:p>
          <a:p>
            <a:pPr marL="527050" marR="172085" indent="-514984" algn="just">
              <a:lnSpc>
                <a:spcPts val="2550"/>
              </a:lnSpc>
              <a:spcBef>
                <a:spcPts val="1040"/>
              </a:spcBef>
              <a:buAutoNum type="arabicPeriod" startAt="4"/>
              <a:tabLst>
                <a:tab pos="527050" algn="l"/>
              </a:tabLst>
              <a:defRPr sz="2400">
                <a:solidFill>
                  <a:srgbClr val="23282A"/>
                </a:solidFill>
                <a:latin typeface="Arial MT"/>
                <a:cs typeface="Arial MT"/>
              </a:defRPr>
            </a:pPr>
            <a:r>
              <a:rPr sz="2000" dirty="0" err="1"/>
              <a:t>Microcertifications</a:t>
            </a:r>
            <a:r>
              <a:rPr sz="2000" dirty="0"/>
              <a:t>: politiques et </a:t>
            </a:r>
            <a:r>
              <a:rPr sz="2000" dirty="0" err="1"/>
              <a:t>lignes</a:t>
            </a:r>
            <a:r>
              <a:rPr sz="2000" dirty="0"/>
              <a:t> directrices avec les pays</a:t>
            </a:r>
            <a:endParaRPr sz="2000" dirty="0">
              <a:latin typeface="Arial MT"/>
              <a:cs typeface="Arial MT"/>
            </a:endParaRPr>
          </a:p>
          <a:p>
            <a:pPr marL="527050" indent="-514350" algn="just">
              <a:lnSpc>
                <a:spcPts val="2755"/>
              </a:lnSpc>
              <a:spcBef>
                <a:spcPts val="695"/>
              </a:spcBef>
              <a:buAutoNum type="arabicPeriod" startAt="4"/>
              <a:tabLst>
                <a:tab pos="527050" algn="l"/>
              </a:tabLst>
              <a:defRPr sz="2400">
                <a:solidFill>
                  <a:srgbClr val="23282A"/>
                </a:solidFill>
                <a:latin typeface="Arial MT"/>
                <a:cs typeface="Arial MT"/>
              </a:defRPr>
            </a:pPr>
            <a:r>
              <a:rPr sz="2000" dirty="0" err="1"/>
              <a:t>Profils</a:t>
            </a:r>
            <a:r>
              <a:rPr sz="2000" dirty="0"/>
              <a:t> plus </a:t>
            </a:r>
            <a:r>
              <a:rPr sz="2000" dirty="0" err="1"/>
              <a:t>communs</a:t>
            </a:r>
            <a:r>
              <a:rPr sz="2000" dirty="0"/>
              <a:t> des professions et</a:t>
            </a:r>
            <a:endParaRPr sz="2000" dirty="0">
              <a:latin typeface="Arial MT"/>
              <a:cs typeface="Arial MT"/>
            </a:endParaRPr>
          </a:p>
          <a:p>
            <a:pPr marL="527050" algn="just">
              <a:lnSpc>
                <a:spcPts val="2755"/>
              </a:lnSpc>
              <a:defRPr sz="2400">
                <a:solidFill>
                  <a:srgbClr val="23282A"/>
                </a:solidFill>
                <a:latin typeface="Arial MT"/>
                <a:cs typeface="Arial MT"/>
              </a:defRPr>
            </a:pPr>
            <a:r>
              <a:rPr sz="2000" dirty="0"/>
              <a:t>Les qualifications.</a:t>
            </a:r>
            <a:endParaRPr lang="fr-FR" sz="2000" dirty="0"/>
          </a:p>
          <a:p>
            <a:pPr marL="527050" algn="just">
              <a:lnSpc>
                <a:spcPts val="2755"/>
              </a:lnSpc>
              <a:defRPr sz="2400">
                <a:solidFill>
                  <a:srgbClr val="23282A"/>
                </a:solidFill>
                <a:latin typeface="Arial MT"/>
                <a:cs typeface="Arial MT"/>
              </a:defRPr>
            </a:pPr>
            <a:r>
              <a:rPr lang="en-GB" sz="2000" dirty="0"/>
              <a:t>7</a:t>
            </a:r>
            <a:r>
              <a:rPr lang="en-GB" sz="2000" b="1" dirty="0"/>
              <a:t>. </a:t>
            </a:r>
            <a:r>
              <a:rPr lang="fr-FR" sz="2000" b="1" dirty="0"/>
              <a:t>Réseau ACQF </a:t>
            </a:r>
            <a:r>
              <a:rPr lang="fr-FR" sz="2000" dirty="0"/>
              <a:t>– soutien à la durabilité.</a:t>
            </a:r>
            <a:endParaRPr lang="fr-FR" sz="2000" dirty="0">
              <a:latin typeface="Arial MT"/>
              <a:cs typeface="Arial MT"/>
            </a:endParaRPr>
          </a:p>
          <a:p>
            <a:pPr marL="527050">
              <a:lnSpc>
                <a:spcPts val="2755"/>
              </a:lnSpc>
            </a:pPr>
            <a:endParaRPr sz="2400" dirty="0">
              <a:latin typeface="Arial MT"/>
              <a:cs typeface="Arial MT"/>
            </a:endParaRPr>
          </a:p>
        </p:txBody>
      </p:sp>
      <p:sp>
        <p:nvSpPr>
          <p:cNvPr id="6" name="object 6"/>
          <p:cNvSpPr txBox="1"/>
          <p:nvPr/>
        </p:nvSpPr>
        <p:spPr>
          <a:xfrm>
            <a:off x="439102" y="6566534"/>
            <a:ext cx="260350" cy="106045"/>
          </a:xfrm>
          <a:prstGeom prst="rect">
            <a:avLst/>
          </a:prstGeom>
        </p:spPr>
        <p:txBody>
          <a:bodyPr vert="horz" wrap="square" lIns="0" tIns="15875" rIns="0" bIns="0">
            <a:spAutoFit/>
          </a:bodyPr>
          <a:lstStyle/>
          <a:p>
            <a:pPr marL="12700">
              <a:lnSpc>
                <a:spcPct val="100000"/>
              </a:lnSpc>
              <a:spcBef>
                <a:spcPts val="125"/>
              </a:spcBef>
              <a:defRPr sz="500">
                <a:solidFill>
                  <a:srgbClr val="23282A"/>
                </a:solidFill>
                <a:latin typeface="Arial MT"/>
                <a:cs typeface="Arial MT"/>
              </a:defRPr>
            </a:pPr>
            <a:r>
              <a:t>Page 26</a:t>
            </a:r>
            <a:endParaRPr sz="500">
              <a:latin typeface="Arial MT"/>
              <a:cs typeface="Arial MT"/>
            </a:endParaRPr>
          </a:p>
        </p:txBody>
      </p:sp>
      <p:pic>
        <p:nvPicPr>
          <p:cNvPr id="7" name="object 3">
            <a:extLst>
              <a:ext uri="{FF2B5EF4-FFF2-40B4-BE49-F238E27FC236}">
                <a16:creationId xmlns:a16="http://schemas.microsoft.com/office/drawing/2014/main" id="{9DF290AF-13B1-0671-B7B5-22E9E299A032}"/>
              </a:ext>
            </a:extLst>
          </p:cNvPr>
          <p:cNvPicPr/>
          <p:nvPr/>
        </p:nvPicPr>
        <p:blipFill>
          <a:blip r:embed="rId3" cstate="print"/>
          <a:stretch>
            <a:fillRect/>
          </a:stretch>
        </p:blipFill>
        <p:spPr>
          <a:xfrm>
            <a:off x="37338" y="910992"/>
            <a:ext cx="4806950" cy="594700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Props1.xml><?xml version="1.0" encoding="utf-8"?>
<ds:datastoreItem xmlns:ds="http://schemas.openxmlformats.org/officeDocument/2006/customXml" ds:itemID="{A5EDEEB1-2BEC-40BE-B446-6F006FB73523}">
  <ds:schemaRefs>
    <ds:schemaRef ds:uri="http://schemas.microsoft.com/sharepoint/v3/contenttype/forms"/>
  </ds:schemaRefs>
</ds:datastoreItem>
</file>

<file path=customXml/itemProps2.xml><?xml version="1.0" encoding="utf-8"?>
<ds:datastoreItem xmlns:ds="http://schemas.openxmlformats.org/officeDocument/2006/customXml" ds:itemID="{B02ABC81-97B5-4AB7-9B93-B9E3F41D7E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ef24fd-2dda-45b0-83fd-a9e6f5cd7406"/>
    <ds:schemaRef ds:uri="9cf1f23c-94c0-4dcc-a7fa-999e323c9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04C8DC-9FAD-47E3-8ADE-A3D2D0FD707D}">
  <ds:schemaRefs>
    <ds:schemaRef ds:uri="http://schemas.microsoft.com/office/2006/metadata/properties"/>
    <ds:schemaRef ds:uri="http://schemas.microsoft.com/office/infopath/2007/PartnerControls"/>
    <ds:schemaRef ds:uri="05ef24fd-2dda-45b0-83fd-a9e6f5cd7406"/>
    <ds:schemaRef ds:uri="9cf1f23c-94c0-4dcc-a7fa-999e323c9245"/>
  </ds:schemaRefs>
</ds:datastoreItem>
</file>

<file path=docProps/app.xml><?xml version="1.0" encoding="utf-8"?>
<Properties xmlns="http://schemas.openxmlformats.org/officeDocument/2006/extended-properties" xmlns:vt="http://schemas.openxmlformats.org/officeDocument/2006/docPropsVTypes">
  <Template/>
  <TotalTime>0</TotalTime>
  <Words>1207</Words>
  <Application>Microsoft Office PowerPoint</Application>
  <PresentationFormat>Widescreen</PresentationFormat>
  <Paragraphs>133</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Arial MT</vt:lpstr>
      <vt:lpstr>Calibri</vt:lpstr>
      <vt:lpstr>Wingdings</vt:lpstr>
      <vt:lpstr>Office Theme</vt:lpstr>
      <vt:lpstr>5ème Forum du Réseau ACQF  30 juillet – 1er août 2025</vt:lpstr>
      <vt:lpstr>Scénario</vt:lpstr>
      <vt:lpstr>Informations générales</vt:lpstr>
      <vt:lpstr>ACQF-II (2023-2026) </vt:lpstr>
      <vt:lpstr>Réseau ACQF: Qu'est-ce qui nous motive?</vt:lpstr>
      <vt:lpstr>Principaux domaines d’activité de l’ACQF-II</vt:lpstr>
      <vt:lpstr>Actions et réalisations - À ce jour</vt:lpstr>
      <vt:lpstr>2023-2024: 11 ACQF-II renforcement des capacités, apprentissage par les pairs, référencement des ateliers multi-pays; 22 pays - 3 régions</vt:lpstr>
      <vt:lpstr>ACQF-II 2025-2026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Alice Kande</dc:creator>
  <cp:lastModifiedBy>Amaya Lyne (ETF)</cp:lastModifiedBy>
  <cp:revision>13</cp:revision>
  <dcterms:created xsi:type="dcterms:W3CDTF">2025-06-04T12:59:39Z</dcterms:created>
  <dcterms:modified xsi:type="dcterms:W3CDTF">2025-08-08T07:57:32Z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2024-12-20T00:00:00Z</vt:filetime>
  </property>
  <property fmtid="{D5CDD505-2E9C-101B-9397-08002B2CF9AE}" pid="3" name="LastSaved">
    <vt:filetime>2025-06-04T00:00:00Z</vt:filetime>
  </property>
  <property fmtid="{D5CDD505-2E9C-101B-9397-08002B2CF9AE}" pid="4" name="ContentTypeId">
    <vt:lpwstr>0x0101009B2203B17F16D040A1E444A021DFF119</vt:lpwstr>
  </property>
</Properties>
</file>